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3"/>
  </p:sldMasterIdLst>
  <p:notesMasterIdLst>
    <p:notesMasterId r:id="rId15"/>
  </p:notesMasterIdLst>
  <p:sldIdLst>
    <p:sldId id="258" r:id="rId4"/>
    <p:sldId id="263" r:id="rId5"/>
    <p:sldId id="270" r:id="rId6"/>
    <p:sldId id="277" r:id="rId7"/>
    <p:sldId id="264" r:id="rId8"/>
    <p:sldId id="648" r:id="rId9"/>
    <p:sldId id="271" r:id="rId10"/>
    <p:sldId id="649" r:id="rId11"/>
    <p:sldId id="650" r:id="rId12"/>
    <p:sldId id="268" r:id="rId13"/>
    <p:sldId id="275" r:id="rId14"/>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8080"/>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4943" autoAdjust="0"/>
    <p:restoredTop sz="94660"/>
  </p:normalViewPr>
  <p:slideViewPr>
    <p:cSldViewPr snapToGrid="0" showGuides="1">
      <p:cViewPr>
        <p:scale>
          <a:sx n="66" d="100"/>
          <a:sy n="66" d="100"/>
        </p:scale>
        <p:origin x="1470" y="822"/>
      </p:cViewPr>
      <p:guideLst>
        <p:guide orient="horz" pos="2283"/>
        <p:guide pos="3840"/>
        <p:guide pos="665"/>
        <p:guide pos="7050"/>
        <p:guide orient="horz" pos="2575"/>
        <p:guide orient="horz" pos="3906"/>
        <p:guide orient="horz" pos="3861"/>
        <p:guide orient="horz" pos="3838"/>
      </p:guideLst>
    </p:cSldViewPr>
  </p:slideViewPr>
  <p:notesTextViewPr>
    <p:cViewPr>
      <p:scale>
        <a:sx n="1" d="1"/>
        <a:sy n="1" d="1"/>
      </p:scale>
      <p:origin x="0" y="0"/>
    </p:cViewPr>
  </p:notesTextViewPr>
  <p:sorterViewPr>
    <p:cViewPr>
      <p:scale>
        <a:sx n="100" d="100"/>
        <a:sy n="100" d="100"/>
      </p:scale>
      <p:origin x="0" y="-216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 Type="http://schemas.openxmlformats.org/officeDocument/2006/relationships/theme" Target="theme/theme1.xml"/><Relationship Id="rId19" Type="http://schemas.openxmlformats.org/officeDocument/2006/relationships/tags" Target="tags/tag1.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notesMaster" Target="notesMasters/notesMaster1.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A319E5-8562-4540-9130-4ACA2B40C6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38D10D-DF9C-4152-AFC1-A45656E05C8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B0BBDEA-C6ED-42B5-8A16-EF267872E6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24ECD0-FE57-4B05-B7CF-142BEA28111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B0BBDEA-C6ED-42B5-8A16-EF267872E6C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524ECD0-FE57-4B05-B7CF-142BEA28111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image" Target="../media/image1.jpeg"/><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0BBDEA-C6ED-42B5-8A16-EF267872E6C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24ECD0-FE57-4B05-B7CF-142BEA28111D}" type="slidenum">
              <a:rPr lang="zh-CN" altLang="en-US" smtClean="0"/>
            </a:fld>
            <a:endParaRPr lang="zh-CN" altLang="en-US"/>
          </a:p>
        </p:txBody>
      </p:sp>
      <p:grpSp>
        <p:nvGrpSpPr>
          <p:cNvPr id="7" name="组合 6"/>
          <p:cNvGrpSpPr/>
          <p:nvPr userDrawn="1"/>
        </p:nvGrpSpPr>
        <p:grpSpPr>
          <a:xfrm>
            <a:off x="0" y="-1"/>
            <a:ext cx="12192000" cy="6858001"/>
            <a:chOff x="0" y="-1"/>
            <a:chExt cx="12192000" cy="6858001"/>
          </a:xfrm>
        </p:grpSpPr>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t="22407"/>
            <a:stretch>
              <a:fillRect/>
            </a:stretch>
          </p:blipFill>
          <p:spPr>
            <a:xfrm>
              <a:off x="0" y="-1"/>
              <a:ext cx="12192000" cy="6858001"/>
            </a:xfrm>
            <a:prstGeom prst="rect">
              <a:avLst/>
            </a:prstGeom>
          </p:spPr>
        </p:pic>
        <p:sp>
          <p:nvSpPr>
            <p:cNvPr id="9" name="矩形 8"/>
            <p:cNvSpPr/>
            <p:nvPr/>
          </p:nvSpPr>
          <p:spPr>
            <a:xfrm>
              <a:off x="319889" y="273866"/>
              <a:ext cx="11552222" cy="6310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0BBDEA-C6ED-42B5-8A16-EF267872E6C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24ECD0-FE57-4B05-B7CF-142BEA28111D}" type="slidenum">
              <a:rPr lang="zh-CN" altLang="en-US" smtClean="0"/>
            </a:fld>
            <a:endParaRPr lang="zh-CN" altLang="en-US"/>
          </a:p>
        </p:txBody>
      </p:sp>
      <p:grpSp>
        <p:nvGrpSpPr>
          <p:cNvPr id="7" name="组合 6"/>
          <p:cNvGrpSpPr/>
          <p:nvPr userDrawn="1"/>
        </p:nvGrpSpPr>
        <p:grpSpPr>
          <a:xfrm>
            <a:off x="0" y="-1"/>
            <a:ext cx="12192000" cy="6858001"/>
            <a:chOff x="0" y="-1"/>
            <a:chExt cx="12192000" cy="6858001"/>
          </a:xfrm>
        </p:grpSpPr>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t="22407"/>
            <a:stretch>
              <a:fillRect/>
            </a:stretch>
          </p:blipFill>
          <p:spPr>
            <a:xfrm>
              <a:off x="0" y="-1"/>
              <a:ext cx="12192000" cy="6858001"/>
            </a:xfrm>
            <a:prstGeom prst="rect">
              <a:avLst/>
            </a:prstGeom>
          </p:spPr>
        </p:pic>
        <p:sp>
          <p:nvSpPr>
            <p:cNvPr id="9" name="矩形 8"/>
            <p:cNvSpPr/>
            <p:nvPr/>
          </p:nvSpPr>
          <p:spPr>
            <a:xfrm>
              <a:off x="319889" y="273866"/>
              <a:ext cx="11552222" cy="63102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3652" r:id="rId1"/>
    <p:sldLayoutId id="2147483653"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em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1"/>
            <a:ext cx="12192000" cy="6858001"/>
            <a:chOff x="0" y="-1"/>
            <a:chExt cx="12192000" cy="6858001"/>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22407"/>
            <a:stretch>
              <a:fillRect/>
            </a:stretch>
          </p:blipFill>
          <p:spPr>
            <a:xfrm>
              <a:off x="0" y="-1"/>
              <a:ext cx="12192000" cy="6858001"/>
            </a:xfrm>
            <a:prstGeom prst="rect">
              <a:avLst/>
            </a:prstGeom>
          </p:spPr>
        </p:pic>
        <p:sp>
          <p:nvSpPr>
            <p:cNvPr id="8" name="矩形 7"/>
            <p:cNvSpPr/>
            <p:nvPr/>
          </p:nvSpPr>
          <p:spPr>
            <a:xfrm>
              <a:off x="1055688" y="1028700"/>
              <a:ext cx="10080625" cy="52070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754863" y="1384351"/>
              <a:ext cx="8682274" cy="4495698"/>
              <a:chOff x="1743" y="1705"/>
              <a:chExt cx="15743" cy="6464"/>
            </a:xfrm>
          </p:grpSpPr>
          <p:cxnSp>
            <p:nvCxnSpPr>
              <p:cNvPr id="4" name="肘形连接符 19"/>
              <p:cNvCxnSpPr/>
              <p:nvPr/>
            </p:nvCxnSpPr>
            <p:spPr>
              <a:xfrm flipV="1">
                <a:off x="1743" y="1741"/>
                <a:ext cx="1739" cy="742"/>
              </a:xfrm>
              <a:prstGeom prst="bentConnector3">
                <a:avLst>
                  <a:gd name="adj1" fmla="val -197"/>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 name="肘形连接符 21"/>
              <p:cNvCxnSpPr/>
              <p:nvPr/>
            </p:nvCxnSpPr>
            <p:spPr>
              <a:xfrm>
                <a:off x="15771" y="1705"/>
                <a:ext cx="1715" cy="779"/>
              </a:xfrm>
              <a:prstGeom prst="bentConnector3">
                <a:avLst>
                  <a:gd name="adj1" fmla="val 100894"/>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肘形连接符 22"/>
              <p:cNvCxnSpPr/>
              <p:nvPr/>
            </p:nvCxnSpPr>
            <p:spPr>
              <a:xfrm>
                <a:off x="1743" y="7354"/>
                <a:ext cx="1839" cy="815"/>
              </a:xfrm>
              <a:prstGeom prst="bentConnector3">
                <a:avLst>
                  <a:gd name="adj1" fmla="val -1004"/>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肘形连接符 25"/>
              <p:cNvCxnSpPr/>
              <p:nvPr/>
            </p:nvCxnSpPr>
            <p:spPr>
              <a:xfrm flipV="1">
                <a:off x="15578" y="6976"/>
                <a:ext cx="1908" cy="992"/>
              </a:xfrm>
              <a:prstGeom prst="bentConnector3">
                <a:avLst>
                  <a:gd name="adj1" fmla="val 99174"/>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0" name="文本框 42"/>
            <p:cNvSpPr txBox="1"/>
            <p:nvPr/>
          </p:nvSpPr>
          <p:spPr>
            <a:xfrm>
              <a:off x="4040565" y="2246121"/>
              <a:ext cx="4110867" cy="314325"/>
            </a:xfrm>
            <a:prstGeom prst="rect">
              <a:avLst/>
            </a:prstGeom>
            <a:noFill/>
            <a:ln>
              <a:solidFill>
                <a:schemeClr val="bg1"/>
              </a:solidFill>
            </a:ln>
            <a:effectLst>
              <a:outerShdw blurRad="50800" dist="38100" dir="2700000" algn="tl" rotWithShape="0">
                <a:prstClr val="black">
                  <a:alpha val="40000"/>
                </a:prstClr>
              </a:outerShdw>
            </a:effectLst>
          </p:spPr>
          <p:txBody>
            <a:bodyPr wrap="square" lIns="68580" tIns="34290" rIns="68580" bIns="34290" rtlCol="0">
              <a:spAutoFit/>
            </a:bodyPr>
            <a:lstStyle/>
            <a:p>
              <a:pPr algn="dist"/>
              <a:r>
                <a:rPr lang="en-US" altLang="zh-CN" sz="1600" dirty="0">
                  <a:solidFill>
                    <a:schemeClr val="bg1"/>
                  </a:solidFill>
                  <a:latin typeface="Arial" panose="020B0604020202020204" pitchFamily="34" charset="0"/>
                  <a:ea typeface="Microsoft YaHei" panose="020B0503020204020204" charset="-122"/>
                  <a:cs typeface="Arial" panose="020B0604020202020204" pitchFamily="34" charset="0"/>
                </a:rPr>
                <a:t>MINI PROJECT</a:t>
              </a:r>
              <a:endParaRPr lang="en-US" altLang="zh-CN" sz="1600" dirty="0">
                <a:solidFill>
                  <a:schemeClr val="bg1"/>
                </a:solidFill>
                <a:latin typeface="Arial" panose="020B0604020202020204" pitchFamily="34" charset="0"/>
                <a:ea typeface="Microsoft YaHei" panose="020B0503020204020204" charset="-122"/>
                <a:cs typeface="Arial" panose="020B0604020202020204" pitchFamily="34" charset="0"/>
              </a:endParaRPr>
            </a:p>
          </p:txBody>
        </p:sp>
        <p:sp>
          <p:nvSpPr>
            <p:cNvPr id="11" name="矩形 10"/>
            <p:cNvSpPr/>
            <p:nvPr/>
          </p:nvSpPr>
          <p:spPr>
            <a:xfrm>
              <a:off x="2171323" y="2786097"/>
              <a:ext cx="7849354" cy="1076325"/>
            </a:xfrm>
            <a:prstGeom prst="rect">
              <a:avLst/>
            </a:prstGeom>
          </p:spPr>
          <p:txBody>
            <a:bodyPr wrap="square">
              <a:spAutoFit/>
            </a:bodyPr>
            <a:lstStyle/>
            <a:p>
              <a:pPr algn="dist" fontAlgn="ctr">
                <a:spcAft>
                  <a:spcPts val="0"/>
                </a:spcAft>
              </a:pPr>
              <a:r>
                <a:rPr lang="en-US" altLang="zh-CN" sz="3200" b="1" kern="0" dirty="0">
                  <a:solidFill>
                    <a:schemeClr val="bg1"/>
                  </a:solidFill>
                  <a:latin typeface="Arial" panose="020B0604020202020204" pitchFamily="34" charset="0"/>
                  <a:cs typeface="Arial" panose="020B0604020202020204" pitchFamily="34" charset="0"/>
                </a:rPr>
                <a:t>EVALUATION OF </a:t>
              </a:r>
              <a:endParaRPr lang="en-US" altLang="zh-CN" sz="3200" b="1" kern="0" dirty="0">
                <a:solidFill>
                  <a:schemeClr val="bg1"/>
                </a:solidFill>
                <a:latin typeface="Arial" panose="020B0604020202020204" pitchFamily="34" charset="0"/>
                <a:cs typeface="Arial" panose="020B0604020202020204" pitchFamily="34" charset="0"/>
              </a:endParaRPr>
            </a:p>
            <a:p>
              <a:pPr algn="dist" fontAlgn="ctr">
                <a:spcAft>
                  <a:spcPts val="0"/>
                </a:spcAft>
              </a:pPr>
              <a:r>
                <a:rPr lang="en-US" altLang="zh-CN" sz="3200" b="1" kern="0" dirty="0">
                  <a:solidFill>
                    <a:schemeClr val="bg1"/>
                  </a:solidFill>
                  <a:latin typeface="Arial" panose="020B0604020202020204" pitchFamily="34" charset="0"/>
                  <a:cs typeface="Arial" panose="020B0604020202020204" pitchFamily="34" charset="0"/>
                </a:rPr>
                <a:t>ACADEMIC PERFORMANCE</a:t>
              </a:r>
              <a:endParaRPr lang="zh-CN" altLang="zh-CN" sz="3200" b="1" kern="100" dirty="0">
                <a:solidFill>
                  <a:schemeClr val="bg1"/>
                </a:solidFill>
                <a:effectLst/>
                <a:latin typeface="Arial" panose="020B0604020202020204" pitchFamily="34" charset="0"/>
                <a:ea typeface="SimSun" panose="02010600030101010101" pitchFamily="2" charset="-122"/>
                <a:cs typeface="Arial" panose="020B0604020202020204" pitchFamily="34" charset="0"/>
              </a:endParaRPr>
            </a:p>
          </p:txBody>
        </p:sp>
        <p:cxnSp>
          <p:nvCxnSpPr>
            <p:cNvPr id="13" name="直接连接符 12"/>
            <p:cNvCxnSpPr/>
            <p:nvPr/>
          </p:nvCxnSpPr>
          <p:spPr>
            <a:xfrm>
              <a:off x="2312921" y="3858537"/>
              <a:ext cx="75661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312921" y="4164804"/>
              <a:ext cx="7862419" cy="737235"/>
            </a:xfrm>
            <a:prstGeom prst="rect">
              <a:avLst/>
            </a:prstGeom>
          </p:spPr>
          <p:txBody>
            <a:bodyPr wrap="square">
              <a:spAutoFit/>
            </a:bodyPr>
            <a:lstStyle/>
            <a:p>
              <a:pPr algn="ctr">
                <a:lnSpc>
                  <a:spcPct val="150000"/>
                </a:lnSpc>
              </a:pPr>
              <a:r>
                <a:rPr lang="en-US" sz="1400" dirty="0">
                  <a:solidFill>
                    <a:schemeClr val="bg1"/>
                  </a:solidFill>
                  <a:latin typeface="Arial" panose="020B0604020202020204" pitchFamily="34" charset="0"/>
                  <a:cs typeface="Arial" panose="020B0604020202020204" pitchFamily="34" charset="0"/>
                </a:rPr>
                <a:t>Mentor - Dr Aditya Pai H, Associate Professor, Department of Computer Science</a:t>
              </a:r>
              <a:endParaRPr lang="en-US" sz="1400" dirty="0">
                <a:solidFill>
                  <a:schemeClr val="bg1"/>
                </a:solidFill>
                <a:latin typeface="Arial" panose="020B0604020202020204" pitchFamily="34" charset="0"/>
                <a:cs typeface="Arial" panose="020B0604020202020204" pitchFamily="34" charset="0"/>
              </a:endParaRPr>
            </a:p>
            <a:p>
              <a:pPr algn="ctr">
                <a:lnSpc>
                  <a:spcPct val="150000"/>
                </a:lnSpc>
              </a:pPr>
              <a:r>
                <a:rPr lang="en-US" sz="1400" dirty="0">
                  <a:solidFill>
                    <a:schemeClr val="bg1"/>
                  </a:solidFill>
                  <a:latin typeface="Arial" panose="020B0604020202020204" pitchFamily="34" charset="0"/>
                  <a:cs typeface="Arial" panose="020B0604020202020204" pitchFamily="34" charset="0"/>
                </a:rPr>
                <a:t>Presented by - Manvi Haritwal        2018926(40)</a:t>
              </a:r>
              <a:r>
                <a:rPr lang="en-US" sz="1400" dirty="0">
                  <a:solidFill>
                    <a:schemeClr val="bg1"/>
                  </a:solidFill>
                  <a:latin typeface="Arial" panose="020B0604020202020204" pitchFamily="34" charset="0"/>
                  <a:cs typeface="Arial" panose="020B0604020202020204" pitchFamily="34" charset="0"/>
                  <a:sym typeface="+mn-ea"/>
                </a:rPr>
                <a:t>        3rd Sem CSE-B</a:t>
              </a:r>
              <a:endParaRPr lang="en-US" sz="1400" dirty="0">
                <a:solidFill>
                  <a:schemeClr val="bg1"/>
                </a:solidFill>
                <a:latin typeface="Arial" panose="020B0604020202020204" pitchFamily="34" charset="0"/>
                <a:cs typeface="Arial" panose="020B0604020202020204" pitchFamily="34"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984240" y="1320165"/>
            <a:ext cx="5627370" cy="2584450"/>
          </a:xfrm>
          <a:prstGeom prst="rect">
            <a:avLst/>
          </a:prstGeom>
        </p:spPr>
        <p:txBody>
          <a:bodyPr wrap="square">
            <a:spAutoFit/>
          </a:bodyPr>
          <a:lstStyle/>
          <a:p>
            <a:pPr>
              <a:lnSpc>
                <a:spcPct val="150000"/>
              </a:lnSpc>
            </a:pPr>
            <a:r>
              <a:rPr lang="en-US" sz="1200" dirty="0">
                <a:latin typeface="Arial" panose="020B0604020202020204" pitchFamily="34" charset="0"/>
                <a:cs typeface="Arial" panose="020B0604020202020204" pitchFamily="34" charset="0"/>
              </a:rPr>
              <a:t>The project</a:t>
            </a:r>
            <a:r>
              <a:rPr sz="1200" dirty="0">
                <a:latin typeface="Arial" panose="020B0604020202020204" pitchFamily="34" charset="0"/>
                <a:cs typeface="Arial" panose="020B0604020202020204" pitchFamily="34" charset="0"/>
              </a:rPr>
              <a:t> simplified the tasks of evaluators because they do not need to perform the complicated and time-consuming operation, compared to the current existing traditional method practices. Ultimately, the proposed system is designed specifically to ensure fairness and transparency during the evaluation of student performance.</a:t>
            </a:r>
            <a:r>
              <a:rPr lang="en-US" sz="1200" dirty="0">
                <a:latin typeface="Arial" panose="020B0604020202020204" pitchFamily="34" charset="0"/>
                <a:cs typeface="Arial" panose="020B0604020202020204" pitchFamily="34" charset="0"/>
              </a:rPr>
              <a:t> Thus, the objective of this study, which is to reduce risks of traditional system and to reduce time consumption is achieved. The development of this project was proven to assist evaluators in providing an improved decision-making solution to the evaluators during the evaluation process. </a:t>
            </a:r>
            <a:endParaRPr lang="en-US" sz="1200" dirty="0">
              <a:latin typeface="Arial" panose="020B0604020202020204" pitchFamily="34" charset="0"/>
              <a:cs typeface="Arial" panose="020B0604020202020204" pitchFamily="34" charset="0"/>
            </a:endParaRPr>
          </a:p>
        </p:txBody>
      </p:sp>
      <p:sp>
        <p:nvSpPr>
          <p:cNvPr id="7" name="矩形 6"/>
          <p:cNvSpPr/>
          <p:nvPr/>
        </p:nvSpPr>
        <p:spPr>
          <a:xfrm>
            <a:off x="5984240" y="951865"/>
            <a:ext cx="2639060" cy="368300"/>
          </a:xfrm>
          <a:prstGeom prst="rect">
            <a:avLst/>
          </a:prstGeom>
        </p:spPr>
        <p:txBody>
          <a:bodyPr wrap="square">
            <a:spAutoFit/>
          </a:bodyPr>
          <a:lstStyle/>
          <a:p>
            <a:r>
              <a:rPr lang="en-US" altLang="zh-CN" b="1" dirty="0">
                <a:latin typeface="Arial" panose="020B0604020202020204" pitchFamily="34" charset="0"/>
                <a:cs typeface="Arial" panose="020B0604020202020204" pitchFamily="34" charset="0"/>
              </a:rPr>
              <a:t>CONCLUSION</a:t>
            </a:r>
            <a:endParaRPr lang="en-US" altLang="zh-CN" b="1" dirty="0">
              <a:latin typeface="Arial" panose="020B0604020202020204" pitchFamily="34" charset="0"/>
              <a:cs typeface="Arial" panose="020B0604020202020204" pitchFamily="34" charset="0"/>
            </a:endParaRPr>
          </a:p>
        </p:txBody>
      </p:sp>
      <p:grpSp>
        <p:nvGrpSpPr>
          <p:cNvPr id="18" name="组合 17"/>
          <p:cNvGrpSpPr/>
          <p:nvPr/>
        </p:nvGrpSpPr>
        <p:grpSpPr>
          <a:xfrm rot="0">
            <a:off x="4763770" y="951865"/>
            <a:ext cx="1016000" cy="1016000"/>
            <a:chOff x="5071754" y="1957881"/>
            <a:chExt cx="1016304" cy="1016304"/>
          </a:xfrm>
        </p:grpSpPr>
        <p:sp>
          <p:nvSpPr>
            <p:cNvPr id="3" name="îṣḻiďè"/>
            <p:cNvSpPr/>
            <p:nvPr/>
          </p:nvSpPr>
          <p:spPr>
            <a:xfrm>
              <a:off x="5071754" y="1957881"/>
              <a:ext cx="1016304" cy="1016304"/>
            </a:xfrm>
            <a:prstGeom prst="ellipse">
              <a:avLst/>
            </a:prstGeom>
            <a:solidFill>
              <a:schemeClr val="tx1">
                <a:lumMod val="50000"/>
                <a:lumOff val="50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latin typeface="Microsoft YaHei" panose="020B0503020204020204" charset="-122"/>
                <a:ea typeface="Microsoft YaHei" panose="020B0503020204020204" charset="-122"/>
              </a:endParaRPr>
            </a:p>
          </p:txBody>
        </p:sp>
        <p:sp>
          <p:nvSpPr>
            <p:cNvPr id="5" name="ïṥľiḑé"/>
            <p:cNvSpPr/>
            <p:nvPr/>
          </p:nvSpPr>
          <p:spPr>
            <a:xfrm>
              <a:off x="5432542" y="2193535"/>
              <a:ext cx="291416" cy="268747"/>
            </a:xfrm>
            <a:custGeom>
              <a:avLst/>
              <a:gdLst>
                <a:gd name="connsiteX0" fmla="*/ 392435 w 609156"/>
                <a:gd name="connsiteY0" fmla="*/ 452324 h 561771"/>
                <a:gd name="connsiteX1" fmla="*/ 427863 w 609156"/>
                <a:gd name="connsiteY1" fmla="*/ 452324 h 561771"/>
                <a:gd name="connsiteX2" fmla="*/ 435435 w 609156"/>
                <a:gd name="connsiteY2" fmla="*/ 459885 h 561771"/>
                <a:gd name="connsiteX3" fmla="*/ 435435 w 609156"/>
                <a:gd name="connsiteY3" fmla="*/ 474634 h 561771"/>
                <a:gd name="connsiteX4" fmla="*/ 435435 w 609156"/>
                <a:gd name="connsiteY4" fmla="*/ 539321 h 561771"/>
                <a:gd name="connsiteX5" fmla="*/ 435435 w 609156"/>
                <a:gd name="connsiteY5" fmla="*/ 553976 h 561771"/>
                <a:gd name="connsiteX6" fmla="*/ 427863 w 609156"/>
                <a:gd name="connsiteY6" fmla="*/ 561630 h 561771"/>
                <a:gd name="connsiteX7" fmla="*/ 392435 w 609156"/>
                <a:gd name="connsiteY7" fmla="*/ 561630 h 561771"/>
                <a:gd name="connsiteX8" fmla="*/ 384863 w 609156"/>
                <a:gd name="connsiteY8" fmla="*/ 553976 h 561771"/>
                <a:gd name="connsiteX9" fmla="*/ 384863 w 609156"/>
                <a:gd name="connsiteY9" fmla="*/ 539321 h 561771"/>
                <a:gd name="connsiteX10" fmla="*/ 384863 w 609156"/>
                <a:gd name="connsiteY10" fmla="*/ 474634 h 561771"/>
                <a:gd name="connsiteX11" fmla="*/ 384863 w 609156"/>
                <a:gd name="connsiteY11" fmla="*/ 459885 h 561771"/>
                <a:gd name="connsiteX12" fmla="*/ 392435 w 609156"/>
                <a:gd name="connsiteY12" fmla="*/ 452324 h 561771"/>
                <a:gd name="connsiteX13" fmla="*/ 464152 w 609156"/>
                <a:gd name="connsiteY13" fmla="*/ 409985 h 561771"/>
                <a:gd name="connsiteX14" fmla="*/ 499488 w 609156"/>
                <a:gd name="connsiteY14" fmla="*/ 409985 h 561771"/>
                <a:gd name="connsiteX15" fmla="*/ 507153 w 609156"/>
                <a:gd name="connsiteY15" fmla="*/ 417551 h 561771"/>
                <a:gd name="connsiteX16" fmla="*/ 507153 w 609156"/>
                <a:gd name="connsiteY16" fmla="*/ 474622 h 561771"/>
                <a:gd name="connsiteX17" fmla="*/ 507153 w 609156"/>
                <a:gd name="connsiteY17" fmla="*/ 496853 h 561771"/>
                <a:gd name="connsiteX18" fmla="*/ 507153 w 609156"/>
                <a:gd name="connsiteY18" fmla="*/ 553923 h 561771"/>
                <a:gd name="connsiteX19" fmla="*/ 499488 w 609156"/>
                <a:gd name="connsiteY19" fmla="*/ 561489 h 561771"/>
                <a:gd name="connsiteX20" fmla="*/ 464152 w 609156"/>
                <a:gd name="connsiteY20" fmla="*/ 561489 h 561771"/>
                <a:gd name="connsiteX21" fmla="*/ 456487 w 609156"/>
                <a:gd name="connsiteY21" fmla="*/ 553923 h 561771"/>
                <a:gd name="connsiteX22" fmla="*/ 456487 w 609156"/>
                <a:gd name="connsiteY22" fmla="*/ 496853 h 561771"/>
                <a:gd name="connsiteX23" fmla="*/ 456487 w 609156"/>
                <a:gd name="connsiteY23" fmla="*/ 474622 h 561771"/>
                <a:gd name="connsiteX24" fmla="*/ 456487 w 609156"/>
                <a:gd name="connsiteY24" fmla="*/ 417551 h 561771"/>
                <a:gd name="connsiteX25" fmla="*/ 464152 w 609156"/>
                <a:gd name="connsiteY25" fmla="*/ 409985 h 561771"/>
                <a:gd name="connsiteX26" fmla="*/ 553539 w 609156"/>
                <a:gd name="connsiteY26" fmla="*/ 277886 h 561771"/>
                <a:gd name="connsiteX27" fmla="*/ 558399 w 609156"/>
                <a:gd name="connsiteY27" fmla="*/ 280594 h 561771"/>
                <a:gd name="connsiteX28" fmla="*/ 608220 w 609156"/>
                <a:gd name="connsiteY28" fmla="*/ 360717 h 561771"/>
                <a:gd name="connsiteX29" fmla="*/ 603359 w 609156"/>
                <a:gd name="connsiteY29" fmla="*/ 369402 h 561771"/>
                <a:gd name="connsiteX30" fmla="*/ 578776 w 609156"/>
                <a:gd name="connsiteY30" fmla="*/ 369402 h 561771"/>
                <a:gd name="connsiteX31" fmla="*/ 578776 w 609156"/>
                <a:gd name="connsiteY31" fmla="*/ 429074 h 561771"/>
                <a:gd name="connsiteX32" fmla="*/ 578776 w 609156"/>
                <a:gd name="connsiteY32" fmla="*/ 432529 h 561771"/>
                <a:gd name="connsiteX33" fmla="*/ 578776 w 609156"/>
                <a:gd name="connsiteY33" fmla="*/ 554674 h 561771"/>
                <a:gd name="connsiteX34" fmla="*/ 571205 w 609156"/>
                <a:gd name="connsiteY34" fmla="*/ 561771 h 561771"/>
                <a:gd name="connsiteX35" fmla="*/ 535779 w 609156"/>
                <a:gd name="connsiteY35" fmla="*/ 561771 h 561771"/>
                <a:gd name="connsiteX36" fmla="*/ 528208 w 609156"/>
                <a:gd name="connsiteY36" fmla="*/ 554207 h 561771"/>
                <a:gd name="connsiteX37" fmla="*/ 528208 w 609156"/>
                <a:gd name="connsiteY37" fmla="*/ 369495 h 561771"/>
                <a:gd name="connsiteX38" fmla="*/ 503625 w 609156"/>
                <a:gd name="connsiteY38" fmla="*/ 369495 h 561771"/>
                <a:gd name="connsiteX39" fmla="*/ 498764 w 609156"/>
                <a:gd name="connsiteY39" fmla="*/ 360717 h 561771"/>
                <a:gd name="connsiteX40" fmla="*/ 548678 w 609156"/>
                <a:gd name="connsiteY40" fmla="*/ 280594 h 561771"/>
                <a:gd name="connsiteX41" fmla="*/ 553539 w 609156"/>
                <a:gd name="connsiteY41" fmla="*/ 277886 h 561771"/>
                <a:gd name="connsiteX42" fmla="*/ 248743 w 609156"/>
                <a:gd name="connsiteY42" fmla="*/ 0 h 561771"/>
                <a:gd name="connsiteX43" fmla="*/ 260245 w 609156"/>
                <a:gd name="connsiteY43" fmla="*/ 0 h 561771"/>
                <a:gd name="connsiteX44" fmla="*/ 271654 w 609156"/>
                <a:gd name="connsiteY44" fmla="*/ 0 h 561771"/>
                <a:gd name="connsiteX45" fmla="*/ 368159 w 609156"/>
                <a:gd name="connsiteY45" fmla="*/ 96367 h 561771"/>
                <a:gd name="connsiteX46" fmla="*/ 368159 w 609156"/>
                <a:gd name="connsiteY46" fmla="*/ 203287 h 561771"/>
                <a:gd name="connsiteX47" fmla="*/ 346651 w 609156"/>
                <a:gd name="connsiteY47" fmla="*/ 243440 h 561771"/>
                <a:gd name="connsiteX48" fmla="*/ 346651 w 609156"/>
                <a:gd name="connsiteY48" fmla="*/ 346532 h 561771"/>
                <a:gd name="connsiteX49" fmla="*/ 349269 w 609156"/>
                <a:gd name="connsiteY49" fmla="*/ 351014 h 561771"/>
                <a:gd name="connsiteX50" fmla="*/ 440257 w 609156"/>
                <a:gd name="connsiteY50" fmla="*/ 403493 h 561771"/>
                <a:gd name="connsiteX51" fmla="*/ 436236 w 609156"/>
                <a:gd name="connsiteY51" fmla="*/ 417687 h 561771"/>
                <a:gd name="connsiteX52" fmla="*/ 436236 w 609156"/>
                <a:gd name="connsiteY52" fmla="*/ 433748 h 561771"/>
                <a:gd name="connsiteX53" fmla="*/ 427820 w 609156"/>
                <a:gd name="connsiteY53" fmla="*/ 432441 h 561771"/>
                <a:gd name="connsiteX54" fmla="*/ 392378 w 609156"/>
                <a:gd name="connsiteY54" fmla="*/ 432441 h 561771"/>
                <a:gd name="connsiteX55" fmla="*/ 364699 w 609156"/>
                <a:gd name="connsiteY55" fmla="*/ 460081 h 561771"/>
                <a:gd name="connsiteX56" fmla="*/ 364699 w 609156"/>
                <a:gd name="connsiteY56" fmla="*/ 474742 h 561771"/>
                <a:gd name="connsiteX57" fmla="*/ 364699 w 609156"/>
                <a:gd name="connsiteY57" fmla="*/ 539454 h 561771"/>
                <a:gd name="connsiteX58" fmla="*/ 364699 w 609156"/>
                <a:gd name="connsiteY58" fmla="*/ 554207 h 561771"/>
                <a:gd name="connsiteX59" fmla="*/ 365821 w 609156"/>
                <a:gd name="connsiteY59" fmla="*/ 561771 h 561771"/>
                <a:gd name="connsiteX60" fmla="*/ 294471 w 609156"/>
                <a:gd name="connsiteY60" fmla="*/ 561771 h 561771"/>
                <a:gd name="connsiteX61" fmla="*/ 272215 w 609156"/>
                <a:gd name="connsiteY61" fmla="*/ 459521 h 561771"/>
                <a:gd name="connsiteX62" fmla="*/ 260339 w 609156"/>
                <a:gd name="connsiteY62" fmla="*/ 393595 h 561771"/>
                <a:gd name="connsiteX63" fmla="*/ 248463 w 609156"/>
                <a:gd name="connsiteY63" fmla="*/ 459521 h 561771"/>
                <a:gd name="connsiteX64" fmla="*/ 226207 w 609156"/>
                <a:gd name="connsiteY64" fmla="*/ 561771 h 561771"/>
                <a:gd name="connsiteX65" fmla="*/ 0 w 609156"/>
                <a:gd name="connsiteY65" fmla="*/ 561771 h 561771"/>
                <a:gd name="connsiteX66" fmla="*/ 0 w 609156"/>
                <a:gd name="connsiteY66" fmla="*/ 488468 h 561771"/>
                <a:gd name="connsiteX67" fmla="*/ 18796 w 609156"/>
                <a:gd name="connsiteY67" fmla="*/ 448315 h 561771"/>
                <a:gd name="connsiteX68" fmla="*/ 171221 w 609156"/>
                <a:gd name="connsiteY68" fmla="*/ 350734 h 561771"/>
                <a:gd name="connsiteX69" fmla="*/ 173840 w 609156"/>
                <a:gd name="connsiteY69" fmla="*/ 346532 h 561771"/>
                <a:gd name="connsiteX70" fmla="*/ 173840 w 609156"/>
                <a:gd name="connsiteY70" fmla="*/ 243440 h 561771"/>
                <a:gd name="connsiteX71" fmla="*/ 152238 w 609156"/>
                <a:gd name="connsiteY71" fmla="*/ 203287 h 561771"/>
                <a:gd name="connsiteX72" fmla="*/ 152238 w 609156"/>
                <a:gd name="connsiteY72" fmla="*/ 96367 h 561771"/>
                <a:gd name="connsiteX73" fmla="*/ 248743 w 609156"/>
                <a:gd name="connsiteY73" fmla="*/ 0 h 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9156" h="561771">
                  <a:moveTo>
                    <a:pt x="392435" y="452324"/>
                  </a:moveTo>
                  <a:lnTo>
                    <a:pt x="427863" y="452324"/>
                  </a:lnTo>
                  <a:cubicBezTo>
                    <a:pt x="432070" y="452324"/>
                    <a:pt x="435529" y="455685"/>
                    <a:pt x="435435" y="459885"/>
                  </a:cubicBezTo>
                  <a:lnTo>
                    <a:pt x="435435" y="474634"/>
                  </a:lnTo>
                  <a:lnTo>
                    <a:pt x="435435" y="539321"/>
                  </a:lnTo>
                  <a:lnTo>
                    <a:pt x="435435" y="553976"/>
                  </a:lnTo>
                  <a:cubicBezTo>
                    <a:pt x="435435" y="558270"/>
                    <a:pt x="432070" y="561630"/>
                    <a:pt x="427863" y="561630"/>
                  </a:cubicBezTo>
                  <a:lnTo>
                    <a:pt x="392435" y="561630"/>
                  </a:lnTo>
                  <a:cubicBezTo>
                    <a:pt x="388228" y="561630"/>
                    <a:pt x="384863" y="558270"/>
                    <a:pt x="384863" y="553976"/>
                  </a:cubicBezTo>
                  <a:lnTo>
                    <a:pt x="384863" y="539321"/>
                  </a:lnTo>
                  <a:lnTo>
                    <a:pt x="384863" y="474634"/>
                  </a:lnTo>
                  <a:lnTo>
                    <a:pt x="384863" y="459885"/>
                  </a:lnTo>
                  <a:cubicBezTo>
                    <a:pt x="384863" y="455685"/>
                    <a:pt x="388228" y="452324"/>
                    <a:pt x="392435" y="452324"/>
                  </a:cubicBezTo>
                  <a:close/>
                  <a:moveTo>
                    <a:pt x="464152" y="409985"/>
                  </a:moveTo>
                  <a:lnTo>
                    <a:pt x="499488" y="409985"/>
                  </a:lnTo>
                  <a:cubicBezTo>
                    <a:pt x="503788" y="409985"/>
                    <a:pt x="507153" y="413348"/>
                    <a:pt x="507153" y="417551"/>
                  </a:cubicBezTo>
                  <a:lnTo>
                    <a:pt x="507153" y="474622"/>
                  </a:lnTo>
                  <a:lnTo>
                    <a:pt x="507153" y="496853"/>
                  </a:lnTo>
                  <a:lnTo>
                    <a:pt x="507153" y="553923"/>
                  </a:lnTo>
                  <a:cubicBezTo>
                    <a:pt x="507153" y="558127"/>
                    <a:pt x="503788" y="561489"/>
                    <a:pt x="499488" y="561489"/>
                  </a:cubicBezTo>
                  <a:lnTo>
                    <a:pt x="464152" y="561489"/>
                  </a:lnTo>
                  <a:cubicBezTo>
                    <a:pt x="459852" y="561489"/>
                    <a:pt x="456487" y="558127"/>
                    <a:pt x="456487" y="553923"/>
                  </a:cubicBezTo>
                  <a:lnTo>
                    <a:pt x="456487" y="496853"/>
                  </a:lnTo>
                  <a:lnTo>
                    <a:pt x="456487" y="474622"/>
                  </a:lnTo>
                  <a:lnTo>
                    <a:pt x="456487" y="417551"/>
                  </a:lnTo>
                  <a:cubicBezTo>
                    <a:pt x="456487" y="413348"/>
                    <a:pt x="459852" y="409985"/>
                    <a:pt x="464152" y="409985"/>
                  </a:cubicBezTo>
                  <a:close/>
                  <a:moveTo>
                    <a:pt x="553539" y="277886"/>
                  </a:moveTo>
                  <a:cubicBezTo>
                    <a:pt x="555408" y="277886"/>
                    <a:pt x="557277" y="278727"/>
                    <a:pt x="558399" y="280594"/>
                  </a:cubicBezTo>
                  <a:lnTo>
                    <a:pt x="608220" y="360717"/>
                  </a:lnTo>
                  <a:cubicBezTo>
                    <a:pt x="610743" y="364546"/>
                    <a:pt x="607846" y="369495"/>
                    <a:pt x="603359" y="369402"/>
                  </a:cubicBezTo>
                  <a:lnTo>
                    <a:pt x="578776" y="369402"/>
                  </a:lnTo>
                  <a:lnTo>
                    <a:pt x="578776" y="429074"/>
                  </a:lnTo>
                  <a:lnTo>
                    <a:pt x="578776" y="432529"/>
                  </a:lnTo>
                  <a:lnTo>
                    <a:pt x="578776" y="554674"/>
                  </a:lnTo>
                  <a:cubicBezTo>
                    <a:pt x="578589" y="558690"/>
                    <a:pt x="575224" y="561771"/>
                    <a:pt x="571205" y="561771"/>
                  </a:cubicBezTo>
                  <a:lnTo>
                    <a:pt x="535779" y="561771"/>
                  </a:lnTo>
                  <a:cubicBezTo>
                    <a:pt x="531573" y="561771"/>
                    <a:pt x="528208" y="558409"/>
                    <a:pt x="528208" y="554207"/>
                  </a:cubicBezTo>
                  <a:lnTo>
                    <a:pt x="528208" y="369495"/>
                  </a:lnTo>
                  <a:lnTo>
                    <a:pt x="503625" y="369495"/>
                  </a:lnTo>
                  <a:cubicBezTo>
                    <a:pt x="499138" y="369495"/>
                    <a:pt x="496427" y="364546"/>
                    <a:pt x="498764" y="360717"/>
                  </a:cubicBezTo>
                  <a:lnTo>
                    <a:pt x="548678" y="280594"/>
                  </a:lnTo>
                  <a:cubicBezTo>
                    <a:pt x="549800" y="278727"/>
                    <a:pt x="551669" y="277886"/>
                    <a:pt x="553539" y="277886"/>
                  </a:cubicBezTo>
                  <a:close/>
                  <a:moveTo>
                    <a:pt x="248743" y="0"/>
                  </a:moveTo>
                  <a:lnTo>
                    <a:pt x="260245" y="0"/>
                  </a:lnTo>
                  <a:lnTo>
                    <a:pt x="271654" y="0"/>
                  </a:lnTo>
                  <a:cubicBezTo>
                    <a:pt x="325049" y="0"/>
                    <a:pt x="368159" y="43234"/>
                    <a:pt x="368159" y="96367"/>
                  </a:cubicBezTo>
                  <a:lnTo>
                    <a:pt x="368159" y="203287"/>
                  </a:lnTo>
                  <a:cubicBezTo>
                    <a:pt x="368159" y="220002"/>
                    <a:pt x="359555" y="234849"/>
                    <a:pt x="346651" y="243440"/>
                  </a:cubicBezTo>
                  <a:lnTo>
                    <a:pt x="346651" y="346532"/>
                  </a:lnTo>
                  <a:cubicBezTo>
                    <a:pt x="346651" y="348399"/>
                    <a:pt x="347586" y="349987"/>
                    <a:pt x="349269" y="351014"/>
                  </a:cubicBezTo>
                  <a:cubicBezTo>
                    <a:pt x="359368" y="355869"/>
                    <a:pt x="396399" y="374545"/>
                    <a:pt x="440257" y="403493"/>
                  </a:cubicBezTo>
                  <a:cubicBezTo>
                    <a:pt x="437732" y="407602"/>
                    <a:pt x="436236" y="412457"/>
                    <a:pt x="436236" y="417687"/>
                  </a:cubicBezTo>
                  <a:lnTo>
                    <a:pt x="436236" y="433748"/>
                  </a:lnTo>
                  <a:cubicBezTo>
                    <a:pt x="433617" y="432908"/>
                    <a:pt x="430812" y="432441"/>
                    <a:pt x="427820" y="432441"/>
                  </a:cubicBezTo>
                  <a:lnTo>
                    <a:pt x="392378" y="432441"/>
                  </a:lnTo>
                  <a:cubicBezTo>
                    <a:pt x="377136" y="432441"/>
                    <a:pt x="364699" y="444767"/>
                    <a:pt x="364699" y="460081"/>
                  </a:cubicBezTo>
                  <a:lnTo>
                    <a:pt x="364699" y="474742"/>
                  </a:lnTo>
                  <a:lnTo>
                    <a:pt x="364699" y="539454"/>
                  </a:lnTo>
                  <a:lnTo>
                    <a:pt x="364699" y="554207"/>
                  </a:lnTo>
                  <a:cubicBezTo>
                    <a:pt x="364699" y="556822"/>
                    <a:pt x="365073" y="559250"/>
                    <a:pt x="365821" y="561771"/>
                  </a:cubicBezTo>
                  <a:lnTo>
                    <a:pt x="294471" y="561771"/>
                  </a:lnTo>
                  <a:lnTo>
                    <a:pt x="272215" y="459521"/>
                  </a:lnTo>
                  <a:cubicBezTo>
                    <a:pt x="317288" y="396676"/>
                    <a:pt x="268848" y="393688"/>
                    <a:pt x="260339" y="393595"/>
                  </a:cubicBezTo>
                  <a:cubicBezTo>
                    <a:pt x="251829" y="393688"/>
                    <a:pt x="203390" y="396676"/>
                    <a:pt x="248463" y="459521"/>
                  </a:cubicBezTo>
                  <a:lnTo>
                    <a:pt x="226207" y="561771"/>
                  </a:lnTo>
                  <a:lnTo>
                    <a:pt x="0" y="561771"/>
                  </a:lnTo>
                  <a:lnTo>
                    <a:pt x="0" y="488468"/>
                  </a:lnTo>
                  <a:cubicBezTo>
                    <a:pt x="0" y="472874"/>
                    <a:pt x="6826" y="458213"/>
                    <a:pt x="18796" y="448315"/>
                  </a:cubicBezTo>
                  <a:cubicBezTo>
                    <a:pt x="85190" y="393968"/>
                    <a:pt x="156633" y="357830"/>
                    <a:pt x="171221" y="350734"/>
                  </a:cubicBezTo>
                  <a:cubicBezTo>
                    <a:pt x="172811" y="349987"/>
                    <a:pt x="173840" y="348399"/>
                    <a:pt x="173840" y="346532"/>
                  </a:cubicBezTo>
                  <a:lnTo>
                    <a:pt x="173840" y="243440"/>
                  </a:lnTo>
                  <a:cubicBezTo>
                    <a:pt x="160841" y="234849"/>
                    <a:pt x="152238" y="220095"/>
                    <a:pt x="152238" y="203287"/>
                  </a:cubicBezTo>
                  <a:lnTo>
                    <a:pt x="152238" y="96367"/>
                  </a:lnTo>
                  <a:cubicBezTo>
                    <a:pt x="152238" y="43048"/>
                    <a:pt x="195534" y="0"/>
                    <a:pt x="248743" y="0"/>
                  </a:cubicBezTo>
                  <a:close/>
                </a:path>
              </a:pathLst>
            </a:custGeom>
            <a:solidFill>
              <a:schemeClr val="bg1"/>
            </a:solidFill>
            <a:ln w="12700" cap="flat">
              <a:noFill/>
              <a:miter lim="400000"/>
            </a:ln>
            <a:effectLst/>
          </p:spPr>
          <p:txBody>
            <a:bodyPr wrap="square" lIns="91440" tIns="45720" rIns="91440" bIns="45720" anchor="ctr">
              <a:normAutofit fontScale="7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latin typeface="Microsoft YaHei" panose="020B0503020204020204" charset="-122"/>
                <a:ea typeface="Microsoft YaHei" panose="020B0503020204020204" charset="-122"/>
              </a:endParaRPr>
            </a:p>
          </p:txBody>
        </p:sp>
        <p:sp>
          <p:nvSpPr>
            <p:cNvPr id="17" name="矩形 16"/>
            <p:cNvSpPr/>
            <p:nvPr/>
          </p:nvSpPr>
          <p:spPr>
            <a:xfrm>
              <a:off x="5377051" y="2498321"/>
              <a:ext cx="383438" cy="307777"/>
            </a:xfrm>
            <a:prstGeom prst="rect">
              <a:avLst/>
            </a:prstGeom>
          </p:spPr>
          <p:txBody>
            <a:bodyPr wrap="none">
              <a:spAutoFit/>
            </a:bodyPr>
            <a:lstStyle/>
            <a:p>
              <a:pPr algn="ctr"/>
              <a:r>
                <a:rPr lang="en-US" altLang="zh-CN" sz="1400" b="1" dirty="0">
                  <a:solidFill>
                    <a:schemeClr val="bg1"/>
                  </a:solidFill>
                  <a:latin typeface="Arial" panose="020B0604020202020204" pitchFamily="34" charset="0"/>
                  <a:ea typeface="Microsoft YaHei" panose="020B0503020204020204" charset="-122"/>
                  <a:cs typeface="Arial" panose="020B0604020202020204" pitchFamily="34" charset="0"/>
                </a:rPr>
                <a:t>01</a:t>
              </a:r>
              <a:endParaRPr lang="zh-CN" altLang="en-US" sz="1400" dirty="0">
                <a:solidFill>
                  <a:schemeClr val="bg1"/>
                </a:solidFill>
                <a:latin typeface="Arial" panose="020B0604020202020204" pitchFamily="34" charset="0"/>
                <a:ea typeface="Microsoft YaHei" panose="020B0503020204020204" charset="-122"/>
                <a:cs typeface="Arial" panose="020B0604020202020204" pitchFamily="34" charset="0"/>
              </a:endParaRPr>
            </a:p>
          </p:txBody>
        </p:sp>
      </p:grpSp>
      <p:sp>
        <p:nvSpPr>
          <p:cNvPr id="21" name="矩形 20"/>
          <p:cNvSpPr/>
          <p:nvPr/>
        </p:nvSpPr>
        <p:spPr>
          <a:xfrm>
            <a:off x="5984240" y="4408805"/>
            <a:ext cx="5627370" cy="1753235"/>
          </a:xfrm>
          <a:prstGeom prst="rect">
            <a:avLst/>
          </a:prstGeom>
        </p:spPr>
        <p:txBody>
          <a:bodyPr wrap="square">
            <a:spAutoFit/>
          </a:bodyPr>
          <a:lstStyle/>
          <a:p>
            <a:pPr>
              <a:lnSpc>
                <a:spcPct val="150000"/>
              </a:lnSpc>
            </a:pPr>
            <a:r>
              <a:rPr sz="1200" dirty="0">
                <a:latin typeface="Arial" panose="020B0604020202020204" pitchFamily="34" charset="0"/>
                <a:cs typeface="Arial" panose="020B0604020202020204" pitchFamily="34" charset="0"/>
              </a:rPr>
              <a:t>In near future, the system interface could be improved, with more attractive, interactive and meaningful images; with an email and SMS or email notifications. Or Enhancing the current system by computerizing almost all the services provided by the institution, turning it into a complete Student Management System. And evolve the system by developing several versions through users feedback if a complete solution has not been worked out. </a:t>
            </a:r>
            <a:endParaRPr sz="1200" dirty="0">
              <a:latin typeface="Arial" panose="020B0604020202020204" pitchFamily="34" charset="0"/>
              <a:cs typeface="Arial" panose="020B0604020202020204" pitchFamily="34" charset="0"/>
            </a:endParaRPr>
          </a:p>
        </p:txBody>
      </p:sp>
      <p:sp>
        <p:nvSpPr>
          <p:cNvPr id="22" name="矩形 21"/>
          <p:cNvSpPr/>
          <p:nvPr/>
        </p:nvSpPr>
        <p:spPr>
          <a:xfrm>
            <a:off x="5984240" y="4058285"/>
            <a:ext cx="2639060" cy="368300"/>
          </a:xfrm>
          <a:prstGeom prst="rect">
            <a:avLst/>
          </a:prstGeom>
        </p:spPr>
        <p:txBody>
          <a:bodyPr wrap="square">
            <a:spAutoFit/>
          </a:bodyPr>
          <a:lstStyle/>
          <a:p>
            <a:r>
              <a:rPr lang="en-US" altLang="zh-CN" b="1">
                <a:latin typeface="Arial" panose="020B0604020202020204" pitchFamily="34" charset="0"/>
                <a:cs typeface="Arial" panose="020B0604020202020204" pitchFamily="34" charset="0"/>
              </a:rPr>
              <a:t>FUTURE WORK</a:t>
            </a:r>
            <a:endParaRPr lang="zh-CN" altLang="en-US" b="1" dirty="0">
              <a:latin typeface="Arial" panose="020B0604020202020204" pitchFamily="34" charset="0"/>
              <a:cs typeface="Arial" panose="020B0604020202020204" pitchFamily="34" charset="0"/>
            </a:endParaRPr>
          </a:p>
        </p:txBody>
      </p:sp>
      <p:grpSp>
        <p:nvGrpSpPr>
          <p:cNvPr id="23" name="组合 22"/>
          <p:cNvGrpSpPr/>
          <p:nvPr/>
        </p:nvGrpSpPr>
        <p:grpSpPr>
          <a:xfrm rot="0">
            <a:off x="4763770" y="3904615"/>
            <a:ext cx="1016000" cy="1016000"/>
            <a:chOff x="5071754" y="1957881"/>
            <a:chExt cx="1016304" cy="1016304"/>
          </a:xfrm>
        </p:grpSpPr>
        <p:sp>
          <p:nvSpPr>
            <p:cNvPr id="24" name="îṣḻiďè"/>
            <p:cNvSpPr/>
            <p:nvPr/>
          </p:nvSpPr>
          <p:spPr>
            <a:xfrm>
              <a:off x="5071754" y="1957881"/>
              <a:ext cx="1016304" cy="1016304"/>
            </a:xfrm>
            <a:prstGeom prst="ellipse">
              <a:avLst/>
            </a:prstGeom>
            <a:solidFill>
              <a:schemeClr val="tx1">
                <a:lumMod val="50000"/>
                <a:lumOff val="50000"/>
              </a:schemeClr>
            </a:solidFill>
            <a:ln w="571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dirty="0">
                <a:latin typeface="Microsoft YaHei" panose="020B0503020204020204" charset="-122"/>
                <a:ea typeface="Microsoft YaHei" panose="020B0503020204020204" charset="-122"/>
              </a:endParaRPr>
            </a:p>
          </p:txBody>
        </p:sp>
        <p:sp>
          <p:nvSpPr>
            <p:cNvPr id="25" name="ïṥľiḑé"/>
            <p:cNvSpPr/>
            <p:nvPr/>
          </p:nvSpPr>
          <p:spPr>
            <a:xfrm>
              <a:off x="5432542" y="2193535"/>
              <a:ext cx="291416" cy="268747"/>
            </a:xfrm>
            <a:custGeom>
              <a:avLst/>
              <a:gdLst>
                <a:gd name="connsiteX0" fmla="*/ 392435 w 609156"/>
                <a:gd name="connsiteY0" fmla="*/ 452324 h 561771"/>
                <a:gd name="connsiteX1" fmla="*/ 427863 w 609156"/>
                <a:gd name="connsiteY1" fmla="*/ 452324 h 561771"/>
                <a:gd name="connsiteX2" fmla="*/ 435435 w 609156"/>
                <a:gd name="connsiteY2" fmla="*/ 459885 h 561771"/>
                <a:gd name="connsiteX3" fmla="*/ 435435 w 609156"/>
                <a:gd name="connsiteY3" fmla="*/ 474634 h 561771"/>
                <a:gd name="connsiteX4" fmla="*/ 435435 w 609156"/>
                <a:gd name="connsiteY4" fmla="*/ 539321 h 561771"/>
                <a:gd name="connsiteX5" fmla="*/ 435435 w 609156"/>
                <a:gd name="connsiteY5" fmla="*/ 553976 h 561771"/>
                <a:gd name="connsiteX6" fmla="*/ 427863 w 609156"/>
                <a:gd name="connsiteY6" fmla="*/ 561630 h 561771"/>
                <a:gd name="connsiteX7" fmla="*/ 392435 w 609156"/>
                <a:gd name="connsiteY7" fmla="*/ 561630 h 561771"/>
                <a:gd name="connsiteX8" fmla="*/ 384863 w 609156"/>
                <a:gd name="connsiteY8" fmla="*/ 553976 h 561771"/>
                <a:gd name="connsiteX9" fmla="*/ 384863 w 609156"/>
                <a:gd name="connsiteY9" fmla="*/ 539321 h 561771"/>
                <a:gd name="connsiteX10" fmla="*/ 384863 w 609156"/>
                <a:gd name="connsiteY10" fmla="*/ 474634 h 561771"/>
                <a:gd name="connsiteX11" fmla="*/ 384863 w 609156"/>
                <a:gd name="connsiteY11" fmla="*/ 459885 h 561771"/>
                <a:gd name="connsiteX12" fmla="*/ 392435 w 609156"/>
                <a:gd name="connsiteY12" fmla="*/ 452324 h 561771"/>
                <a:gd name="connsiteX13" fmla="*/ 464152 w 609156"/>
                <a:gd name="connsiteY13" fmla="*/ 409985 h 561771"/>
                <a:gd name="connsiteX14" fmla="*/ 499488 w 609156"/>
                <a:gd name="connsiteY14" fmla="*/ 409985 h 561771"/>
                <a:gd name="connsiteX15" fmla="*/ 507153 w 609156"/>
                <a:gd name="connsiteY15" fmla="*/ 417551 h 561771"/>
                <a:gd name="connsiteX16" fmla="*/ 507153 w 609156"/>
                <a:gd name="connsiteY16" fmla="*/ 474622 h 561771"/>
                <a:gd name="connsiteX17" fmla="*/ 507153 w 609156"/>
                <a:gd name="connsiteY17" fmla="*/ 496853 h 561771"/>
                <a:gd name="connsiteX18" fmla="*/ 507153 w 609156"/>
                <a:gd name="connsiteY18" fmla="*/ 553923 h 561771"/>
                <a:gd name="connsiteX19" fmla="*/ 499488 w 609156"/>
                <a:gd name="connsiteY19" fmla="*/ 561489 h 561771"/>
                <a:gd name="connsiteX20" fmla="*/ 464152 w 609156"/>
                <a:gd name="connsiteY20" fmla="*/ 561489 h 561771"/>
                <a:gd name="connsiteX21" fmla="*/ 456487 w 609156"/>
                <a:gd name="connsiteY21" fmla="*/ 553923 h 561771"/>
                <a:gd name="connsiteX22" fmla="*/ 456487 w 609156"/>
                <a:gd name="connsiteY22" fmla="*/ 496853 h 561771"/>
                <a:gd name="connsiteX23" fmla="*/ 456487 w 609156"/>
                <a:gd name="connsiteY23" fmla="*/ 474622 h 561771"/>
                <a:gd name="connsiteX24" fmla="*/ 456487 w 609156"/>
                <a:gd name="connsiteY24" fmla="*/ 417551 h 561771"/>
                <a:gd name="connsiteX25" fmla="*/ 464152 w 609156"/>
                <a:gd name="connsiteY25" fmla="*/ 409985 h 561771"/>
                <a:gd name="connsiteX26" fmla="*/ 553539 w 609156"/>
                <a:gd name="connsiteY26" fmla="*/ 277886 h 561771"/>
                <a:gd name="connsiteX27" fmla="*/ 558399 w 609156"/>
                <a:gd name="connsiteY27" fmla="*/ 280594 h 561771"/>
                <a:gd name="connsiteX28" fmla="*/ 608220 w 609156"/>
                <a:gd name="connsiteY28" fmla="*/ 360717 h 561771"/>
                <a:gd name="connsiteX29" fmla="*/ 603359 w 609156"/>
                <a:gd name="connsiteY29" fmla="*/ 369402 h 561771"/>
                <a:gd name="connsiteX30" fmla="*/ 578776 w 609156"/>
                <a:gd name="connsiteY30" fmla="*/ 369402 h 561771"/>
                <a:gd name="connsiteX31" fmla="*/ 578776 w 609156"/>
                <a:gd name="connsiteY31" fmla="*/ 429074 h 561771"/>
                <a:gd name="connsiteX32" fmla="*/ 578776 w 609156"/>
                <a:gd name="connsiteY32" fmla="*/ 432529 h 561771"/>
                <a:gd name="connsiteX33" fmla="*/ 578776 w 609156"/>
                <a:gd name="connsiteY33" fmla="*/ 554674 h 561771"/>
                <a:gd name="connsiteX34" fmla="*/ 571205 w 609156"/>
                <a:gd name="connsiteY34" fmla="*/ 561771 h 561771"/>
                <a:gd name="connsiteX35" fmla="*/ 535779 w 609156"/>
                <a:gd name="connsiteY35" fmla="*/ 561771 h 561771"/>
                <a:gd name="connsiteX36" fmla="*/ 528208 w 609156"/>
                <a:gd name="connsiteY36" fmla="*/ 554207 h 561771"/>
                <a:gd name="connsiteX37" fmla="*/ 528208 w 609156"/>
                <a:gd name="connsiteY37" fmla="*/ 369495 h 561771"/>
                <a:gd name="connsiteX38" fmla="*/ 503625 w 609156"/>
                <a:gd name="connsiteY38" fmla="*/ 369495 h 561771"/>
                <a:gd name="connsiteX39" fmla="*/ 498764 w 609156"/>
                <a:gd name="connsiteY39" fmla="*/ 360717 h 561771"/>
                <a:gd name="connsiteX40" fmla="*/ 548678 w 609156"/>
                <a:gd name="connsiteY40" fmla="*/ 280594 h 561771"/>
                <a:gd name="connsiteX41" fmla="*/ 553539 w 609156"/>
                <a:gd name="connsiteY41" fmla="*/ 277886 h 561771"/>
                <a:gd name="connsiteX42" fmla="*/ 248743 w 609156"/>
                <a:gd name="connsiteY42" fmla="*/ 0 h 561771"/>
                <a:gd name="connsiteX43" fmla="*/ 260245 w 609156"/>
                <a:gd name="connsiteY43" fmla="*/ 0 h 561771"/>
                <a:gd name="connsiteX44" fmla="*/ 271654 w 609156"/>
                <a:gd name="connsiteY44" fmla="*/ 0 h 561771"/>
                <a:gd name="connsiteX45" fmla="*/ 368159 w 609156"/>
                <a:gd name="connsiteY45" fmla="*/ 96367 h 561771"/>
                <a:gd name="connsiteX46" fmla="*/ 368159 w 609156"/>
                <a:gd name="connsiteY46" fmla="*/ 203287 h 561771"/>
                <a:gd name="connsiteX47" fmla="*/ 346651 w 609156"/>
                <a:gd name="connsiteY47" fmla="*/ 243440 h 561771"/>
                <a:gd name="connsiteX48" fmla="*/ 346651 w 609156"/>
                <a:gd name="connsiteY48" fmla="*/ 346532 h 561771"/>
                <a:gd name="connsiteX49" fmla="*/ 349269 w 609156"/>
                <a:gd name="connsiteY49" fmla="*/ 351014 h 561771"/>
                <a:gd name="connsiteX50" fmla="*/ 440257 w 609156"/>
                <a:gd name="connsiteY50" fmla="*/ 403493 h 561771"/>
                <a:gd name="connsiteX51" fmla="*/ 436236 w 609156"/>
                <a:gd name="connsiteY51" fmla="*/ 417687 h 561771"/>
                <a:gd name="connsiteX52" fmla="*/ 436236 w 609156"/>
                <a:gd name="connsiteY52" fmla="*/ 433748 h 561771"/>
                <a:gd name="connsiteX53" fmla="*/ 427820 w 609156"/>
                <a:gd name="connsiteY53" fmla="*/ 432441 h 561771"/>
                <a:gd name="connsiteX54" fmla="*/ 392378 w 609156"/>
                <a:gd name="connsiteY54" fmla="*/ 432441 h 561771"/>
                <a:gd name="connsiteX55" fmla="*/ 364699 w 609156"/>
                <a:gd name="connsiteY55" fmla="*/ 460081 h 561771"/>
                <a:gd name="connsiteX56" fmla="*/ 364699 w 609156"/>
                <a:gd name="connsiteY56" fmla="*/ 474742 h 561771"/>
                <a:gd name="connsiteX57" fmla="*/ 364699 w 609156"/>
                <a:gd name="connsiteY57" fmla="*/ 539454 h 561771"/>
                <a:gd name="connsiteX58" fmla="*/ 364699 w 609156"/>
                <a:gd name="connsiteY58" fmla="*/ 554207 h 561771"/>
                <a:gd name="connsiteX59" fmla="*/ 365821 w 609156"/>
                <a:gd name="connsiteY59" fmla="*/ 561771 h 561771"/>
                <a:gd name="connsiteX60" fmla="*/ 294471 w 609156"/>
                <a:gd name="connsiteY60" fmla="*/ 561771 h 561771"/>
                <a:gd name="connsiteX61" fmla="*/ 272215 w 609156"/>
                <a:gd name="connsiteY61" fmla="*/ 459521 h 561771"/>
                <a:gd name="connsiteX62" fmla="*/ 260339 w 609156"/>
                <a:gd name="connsiteY62" fmla="*/ 393595 h 561771"/>
                <a:gd name="connsiteX63" fmla="*/ 248463 w 609156"/>
                <a:gd name="connsiteY63" fmla="*/ 459521 h 561771"/>
                <a:gd name="connsiteX64" fmla="*/ 226207 w 609156"/>
                <a:gd name="connsiteY64" fmla="*/ 561771 h 561771"/>
                <a:gd name="connsiteX65" fmla="*/ 0 w 609156"/>
                <a:gd name="connsiteY65" fmla="*/ 561771 h 561771"/>
                <a:gd name="connsiteX66" fmla="*/ 0 w 609156"/>
                <a:gd name="connsiteY66" fmla="*/ 488468 h 561771"/>
                <a:gd name="connsiteX67" fmla="*/ 18796 w 609156"/>
                <a:gd name="connsiteY67" fmla="*/ 448315 h 561771"/>
                <a:gd name="connsiteX68" fmla="*/ 171221 w 609156"/>
                <a:gd name="connsiteY68" fmla="*/ 350734 h 561771"/>
                <a:gd name="connsiteX69" fmla="*/ 173840 w 609156"/>
                <a:gd name="connsiteY69" fmla="*/ 346532 h 561771"/>
                <a:gd name="connsiteX70" fmla="*/ 173840 w 609156"/>
                <a:gd name="connsiteY70" fmla="*/ 243440 h 561771"/>
                <a:gd name="connsiteX71" fmla="*/ 152238 w 609156"/>
                <a:gd name="connsiteY71" fmla="*/ 203287 h 561771"/>
                <a:gd name="connsiteX72" fmla="*/ 152238 w 609156"/>
                <a:gd name="connsiteY72" fmla="*/ 96367 h 561771"/>
                <a:gd name="connsiteX73" fmla="*/ 248743 w 609156"/>
                <a:gd name="connsiteY73" fmla="*/ 0 h 56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609156" h="561771">
                  <a:moveTo>
                    <a:pt x="392435" y="452324"/>
                  </a:moveTo>
                  <a:lnTo>
                    <a:pt x="427863" y="452324"/>
                  </a:lnTo>
                  <a:cubicBezTo>
                    <a:pt x="432070" y="452324"/>
                    <a:pt x="435529" y="455685"/>
                    <a:pt x="435435" y="459885"/>
                  </a:cubicBezTo>
                  <a:lnTo>
                    <a:pt x="435435" y="474634"/>
                  </a:lnTo>
                  <a:lnTo>
                    <a:pt x="435435" y="539321"/>
                  </a:lnTo>
                  <a:lnTo>
                    <a:pt x="435435" y="553976"/>
                  </a:lnTo>
                  <a:cubicBezTo>
                    <a:pt x="435435" y="558270"/>
                    <a:pt x="432070" y="561630"/>
                    <a:pt x="427863" y="561630"/>
                  </a:cubicBezTo>
                  <a:lnTo>
                    <a:pt x="392435" y="561630"/>
                  </a:lnTo>
                  <a:cubicBezTo>
                    <a:pt x="388228" y="561630"/>
                    <a:pt x="384863" y="558270"/>
                    <a:pt x="384863" y="553976"/>
                  </a:cubicBezTo>
                  <a:lnTo>
                    <a:pt x="384863" y="539321"/>
                  </a:lnTo>
                  <a:lnTo>
                    <a:pt x="384863" y="474634"/>
                  </a:lnTo>
                  <a:lnTo>
                    <a:pt x="384863" y="459885"/>
                  </a:lnTo>
                  <a:cubicBezTo>
                    <a:pt x="384863" y="455685"/>
                    <a:pt x="388228" y="452324"/>
                    <a:pt x="392435" y="452324"/>
                  </a:cubicBezTo>
                  <a:close/>
                  <a:moveTo>
                    <a:pt x="464152" y="409985"/>
                  </a:moveTo>
                  <a:lnTo>
                    <a:pt x="499488" y="409985"/>
                  </a:lnTo>
                  <a:cubicBezTo>
                    <a:pt x="503788" y="409985"/>
                    <a:pt x="507153" y="413348"/>
                    <a:pt x="507153" y="417551"/>
                  </a:cubicBezTo>
                  <a:lnTo>
                    <a:pt x="507153" y="474622"/>
                  </a:lnTo>
                  <a:lnTo>
                    <a:pt x="507153" y="496853"/>
                  </a:lnTo>
                  <a:lnTo>
                    <a:pt x="507153" y="553923"/>
                  </a:lnTo>
                  <a:cubicBezTo>
                    <a:pt x="507153" y="558127"/>
                    <a:pt x="503788" y="561489"/>
                    <a:pt x="499488" y="561489"/>
                  </a:cubicBezTo>
                  <a:lnTo>
                    <a:pt x="464152" y="561489"/>
                  </a:lnTo>
                  <a:cubicBezTo>
                    <a:pt x="459852" y="561489"/>
                    <a:pt x="456487" y="558127"/>
                    <a:pt x="456487" y="553923"/>
                  </a:cubicBezTo>
                  <a:lnTo>
                    <a:pt x="456487" y="496853"/>
                  </a:lnTo>
                  <a:lnTo>
                    <a:pt x="456487" y="474622"/>
                  </a:lnTo>
                  <a:lnTo>
                    <a:pt x="456487" y="417551"/>
                  </a:lnTo>
                  <a:cubicBezTo>
                    <a:pt x="456487" y="413348"/>
                    <a:pt x="459852" y="409985"/>
                    <a:pt x="464152" y="409985"/>
                  </a:cubicBezTo>
                  <a:close/>
                  <a:moveTo>
                    <a:pt x="553539" y="277886"/>
                  </a:moveTo>
                  <a:cubicBezTo>
                    <a:pt x="555408" y="277886"/>
                    <a:pt x="557277" y="278727"/>
                    <a:pt x="558399" y="280594"/>
                  </a:cubicBezTo>
                  <a:lnTo>
                    <a:pt x="608220" y="360717"/>
                  </a:lnTo>
                  <a:cubicBezTo>
                    <a:pt x="610743" y="364546"/>
                    <a:pt x="607846" y="369495"/>
                    <a:pt x="603359" y="369402"/>
                  </a:cubicBezTo>
                  <a:lnTo>
                    <a:pt x="578776" y="369402"/>
                  </a:lnTo>
                  <a:lnTo>
                    <a:pt x="578776" y="429074"/>
                  </a:lnTo>
                  <a:lnTo>
                    <a:pt x="578776" y="432529"/>
                  </a:lnTo>
                  <a:lnTo>
                    <a:pt x="578776" y="554674"/>
                  </a:lnTo>
                  <a:cubicBezTo>
                    <a:pt x="578589" y="558690"/>
                    <a:pt x="575224" y="561771"/>
                    <a:pt x="571205" y="561771"/>
                  </a:cubicBezTo>
                  <a:lnTo>
                    <a:pt x="535779" y="561771"/>
                  </a:lnTo>
                  <a:cubicBezTo>
                    <a:pt x="531573" y="561771"/>
                    <a:pt x="528208" y="558409"/>
                    <a:pt x="528208" y="554207"/>
                  </a:cubicBezTo>
                  <a:lnTo>
                    <a:pt x="528208" y="369495"/>
                  </a:lnTo>
                  <a:lnTo>
                    <a:pt x="503625" y="369495"/>
                  </a:lnTo>
                  <a:cubicBezTo>
                    <a:pt x="499138" y="369495"/>
                    <a:pt x="496427" y="364546"/>
                    <a:pt x="498764" y="360717"/>
                  </a:cubicBezTo>
                  <a:lnTo>
                    <a:pt x="548678" y="280594"/>
                  </a:lnTo>
                  <a:cubicBezTo>
                    <a:pt x="549800" y="278727"/>
                    <a:pt x="551669" y="277886"/>
                    <a:pt x="553539" y="277886"/>
                  </a:cubicBezTo>
                  <a:close/>
                  <a:moveTo>
                    <a:pt x="248743" y="0"/>
                  </a:moveTo>
                  <a:lnTo>
                    <a:pt x="260245" y="0"/>
                  </a:lnTo>
                  <a:lnTo>
                    <a:pt x="271654" y="0"/>
                  </a:lnTo>
                  <a:cubicBezTo>
                    <a:pt x="325049" y="0"/>
                    <a:pt x="368159" y="43234"/>
                    <a:pt x="368159" y="96367"/>
                  </a:cubicBezTo>
                  <a:lnTo>
                    <a:pt x="368159" y="203287"/>
                  </a:lnTo>
                  <a:cubicBezTo>
                    <a:pt x="368159" y="220002"/>
                    <a:pt x="359555" y="234849"/>
                    <a:pt x="346651" y="243440"/>
                  </a:cubicBezTo>
                  <a:lnTo>
                    <a:pt x="346651" y="346532"/>
                  </a:lnTo>
                  <a:cubicBezTo>
                    <a:pt x="346651" y="348399"/>
                    <a:pt x="347586" y="349987"/>
                    <a:pt x="349269" y="351014"/>
                  </a:cubicBezTo>
                  <a:cubicBezTo>
                    <a:pt x="359368" y="355869"/>
                    <a:pt x="396399" y="374545"/>
                    <a:pt x="440257" y="403493"/>
                  </a:cubicBezTo>
                  <a:cubicBezTo>
                    <a:pt x="437732" y="407602"/>
                    <a:pt x="436236" y="412457"/>
                    <a:pt x="436236" y="417687"/>
                  </a:cubicBezTo>
                  <a:lnTo>
                    <a:pt x="436236" y="433748"/>
                  </a:lnTo>
                  <a:cubicBezTo>
                    <a:pt x="433617" y="432908"/>
                    <a:pt x="430812" y="432441"/>
                    <a:pt x="427820" y="432441"/>
                  </a:cubicBezTo>
                  <a:lnTo>
                    <a:pt x="392378" y="432441"/>
                  </a:lnTo>
                  <a:cubicBezTo>
                    <a:pt x="377136" y="432441"/>
                    <a:pt x="364699" y="444767"/>
                    <a:pt x="364699" y="460081"/>
                  </a:cubicBezTo>
                  <a:lnTo>
                    <a:pt x="364699" y="474742"/>
                  </a:lnTo>
                  <a:lnTo>
                    <a:pt x="364699" y="539454"/>
                  </a:lnTo>
                  <a:lnTo>
                    <a:pt x="364699" y="554207"/>
                  </a:lnTo>
                  <a:cubicBezTo>
                    <a:pt x="364699" y="556822"/>
                    <a:pt x="365073" y="559250"/>
                    <a:pt x="365821" y="561771"/>
                  </a:cubicBezTo>
                  <a:lnTo>
                    <a:pt x="294471" y="561771"/>
                  </a:lnTo>
                  <a:lnTo>
                    <a:pt x="272215" y="459521"/>
                  </a:lnTo>
                  <a:cubicBezTo>
                    <a:pt x="317288" y="396676"/>
                    <a:pt x="268848" y="393688"/>
                    <a:pt x="260339" y="393595"/>
                  </a:cubicBezTo>
                  <a:cubicBezTo>
                    <a:pt x="251829" y="393688"/>
                    <a:pt x="203390" y="396676"/>
                    <a:pt x="248463" y="459521"/>
                  </a:cubicBezTo>
                  <a:lnTo>
                    <a:pt x="226207" y="561771"/>
                  </a:lnTo>
                  <a:lnTo>
                    <a:pt x="0" y="561771"/>
                  </a:lnTo>
                  <a:lnTo>
                    <a:pt x="0" y="488468"/>
                  </a:lnTo>
                  <a:cubicBezTo>
                    <a:pt x="0" y="472874"/>
                    <a:pt x="6826" y="458213"/>
                    <a:pt x="18796" y="448315"/>
                  </a:cubicBezTo>
                  <a:cubicBezTo>
                    <a:pt x="85190" y="393968"/>
                    <a:pt x="156633" y="357830"/>
                    <a:pt x="171221" y="350734"/>
                  </a:cubicBezTo>
                  <a:cubicBezTo>
                    <a:pt x="172811" y="349987"/>
                    <a:pt x="173840" y="348399"/>
                    <a:pt x="173840" y="346532"/>
                  </a:cubicBezTo>
                  <a:lnTo>
                    <a:pt x="173840" y="243440"/>
                  </a:lnTo>
                  <a:cubicBezTo>
                    <a:pt x="160841" y="234849"/>
                    <a:pt x="152238" y="220095"/>
                    <a:pt x="152238" y="203287"/>
                  </a:cubicBezTo>
                  <a:lnTo>
                    <a:pt x="152238" y="96367"/>
                  </a:lnTo>
                  <a:cubicBezTo>
                    <a:pt x="152238" y="43048"/>
                    <a:pt x="195534" y="0"/>
                    <a:pt x="248743" y="0"/>
                  </a:cubicBezTo>
                  <a:close/>
                </a:path>
              </a:pathLst>
            </a:custGeom>
            <a:solidFill>
              <a:schemeClr val="bg1"/>
            </a:solidFill>
            <a:ln w="12700" cap="flat">
              <a:noFill/>
              <a:miter lim="400000"/>
            </a:ln>
            <a:effectLst/>
          </p:spPr>
          <p:txBody>
            <a:bodyPr wrap="square" lIns="91440" tIns="45720" rIns="91440" bIns="45720" anchor="ctr">
              <a:normAutofit fontScale="77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dirty="0">
                <a:latin typeface="Microsoft YaHei" panose="020B0503020204020204" charset="-122"/>
                <a:ea typeface="Microsoft YaHei" panose="020B0503020204020204" charset="-122"/>
              </a:endParaRPr>
            </a:p>
          </p:txBody>
        </p:sp>
        <p:sp>
          <p:nvSpPr>
            <p:cNvPr id="26" name="矩形 25"/>
            <p:cNvSpPr/>
            <p:nvPr/>
          </p:nvSpPr>
          <p:spPr>
            <a:xfrm>
              <a:off x="5377051" y="2498321"/>
              <a:ext cx="383438" cy="307777"/>
            </a:xfrm>
            <a:prstGeom prst="rect">
              <a:avLst/>
            </a:prstGeom>
          </p:spPr>
          <p:txBody>
            <a:bodyPr wrap="none">
              <a:spAutoFit/>
            </a:bodyPr>
            <a:lstStyle/>
            <a:p>
              <a:pPr algn="ctr"/>
              <a:r>
                <a:rPr lang="en-US" altLang="zh-CN" sz="1400" b="1" dirty="0">
                  <a:solidFill>
                    <a:schemeClr val="bg1"/>
                  </a:solidFill>
                  <a:latin typeface="Arial" panose="020B0604020202020204" pitchFamily="34" charset="0"/>
                  <a:ea typeface="Microsoft YaHei" panose="020B0503020204020204" charset="-122"/>
                  <a:cs typeface="Arial" panose="020B0604020202020204" pitchFamily="34" charset="0"/>
                </a:rPr>
                <a:t>02</a:t>
              </a:r>
              <a:endParaRPr lang="zh-CN" altLang="en-US" sz="1400" dirty="0">
                <a:solidFill>
                  <a:schemeClr val="bg1"/>
                </a:solidFill>
                <a:latin typeface="Arial" panose="020B0604020202020204" pitchFamily="34" charset="0"/>
                <a:ea typeface="Microsoft YaHei" panose="020B0503020204020204" charset="-122"/>
                <a:cs typeface="Arial" panose="020B0604020202020204" pitchFamily="34" charset="0"/>
              </a:endParaRPr>
            </a:p>
          </p:txBody>
        </p:sp>
      </p:grpSp>
      <p:grpSp>
        <p:nvGrpSpPr>
          <p:cNvPr id="27" name="组合 26"/>
          <p:cNvGrpSpPr/>
          <p:nvPr/>
        </p:nvGrpSpPr>
        <p:grpSpPr>
          <a:xfrm rot="0">
            <a:off x="1402715" y="1722120"/>
            <a:ext cx="2917190" cy="3454400"/>
            <a:chOff x="1307546" y="1431776"/>
            <a:chExt cx="3917522" cy="5690061"/>
          </a:xfrm>
          <a:blipFill>
            <a:blip r:embed="rId1"/>
            <a:stretch>
              <a:fillRect/>
            </a:stretch>
          </a:blipFill>
        </p:grpSpPr>
        <p:sp>
          <p:nvSpPr>
            <p:cNvPr id="28" name="矩形 27"/>
            <p:cNvSpPr/>
            <p:nvPr/>
          </p:nvSpPr>
          <p:spPr>
            <a:xfrm>
              <a:off x="1307546" y="1431776"/>
              <a:ext cx="3917522" cy="2805674"/>
            </a:xfrm>
            <a:prstGeom prst="rect">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307546" y="4316163"/>
              <a:ext cx="3917522" cy="2805674"/>
            </a:xfrm>
            <a:prstGeom prst="rect">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0" y="-1"/>
            <a:ext cx="12192000" cy="6858001"/>
            <a:chOff x="0" y="-1"/>
            <a:chExt cx="12192000" cy="6858001"/>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22407"/>
            <a:stretch>
              <a:fillRect/>
            </a:stretch>
          </p:blipFill>
          <p:spPr>
            <a:xfrm>
              <a:off x="0" y="-1"/>
              <a:ext cx="12192000" cy="6858001"/>
            </a:xfrm>
            <a:prstGeom prst="rect">
              <a:avLst/>
            </a:prstGeom>
          </p:spPr>
        </p:pic>
        <p:sp>
          <p:nvSpPr>
            <p:cNvPr id="8" name="矩形 7"/>
            <p:cNvSpPr/>
            <p:nvPr/>
          </p:nvSpPr>
          <p:spPr>
            <a:xfrm>
              <a:off x="1055688" y="1028700"/>
              <a:ext cx="10080625" cy="52070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754863" y="1384351"/>
              <a:ext cx="8682274" cy="4495698"/>
              <a:chOff x="1743" y="1705"/>
              <a:chExt cx="15743" cy="6464"/>
            </a:xfrm>
          </p:grpSpPr>
          <p:cxnSp>
            <p:nvCxnSpPr>
              <p:cNvPr id="4" name="肘形连接符 19"/>
              <p:cNvCxnSpPr/>
              <p:nvPr/>
            </p:nvCxnSpPr>
            <p:spPr>
              <a:xfrm flipV="1">
                <a:off x="1743" y="1741"/>
                <a:ext cx="1739" cy="742"/>
              </a:xfrm>
              <a:prstGeom prst="bentConnector3">
                <a:avLst>
                  <a:gd name="adj1" fmla="val -197"/>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 name="肘形连接符 21"/>
              <p:cNvCxnSpPr/>
              <p:nvPr/>
            </p:nvCxnSpPr>
            <p:spPr>
              <a:xfrm>
                <a:off x="15771" y="1705"/>
                <a:ext cx="1715" cy="779"/>
              </a:xfrm>
              <a:prstGeom prst="bentConnector3">
                <a:avLst>
                  <a:gd name="adj1" fmla="val 100894"/>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肘形连接符 22"/>
              <p:cNvCxnSpPr/>
              <p:nvPr/>
            </p:nvCxnSpPr>
            <p:spPr>
              <a:xfrm>
                <a:off x="1743" y="7354"/>
                <a:ext cx="1839" cy="815"/>
              </a:xfrm>
              <a:prstGeom prst="bentConnector3">
                <a:avLst>
                  <a:gd name="adj1" fmla="val -1004"/>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肘形连接符 25"/>
              <p:cNvCxnSpPr/>
              <p:nvPr/>
            </p:nvCxnSpPr>
            <p:spPr>
              <a:xfrm flipV="1">
                <a:off x="15578" y="6976"/>
                <a:ext cx="1908" cy="992"/>
              </a:xfrm>
              <a:prstGeom prst="bentConnector3">
                <a:avLst>
                  <a:gd name="adj1" fmla="val 99174"/>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sp>
          <p:nvSpPr>
            <p:cNvPr id="10" name="文本框 42"/>
            <p:cNvSpPr txBox="1"/>
            <p:nvPr/>
          </p:nvSpPr>
          <p:spPr>
            <a:xfrm>
              <a:off x="4040565" y="2246121"/>
              <a:ext cx="4110867" cy="314325"/>
            </a:xfrm>
            <a:prstGeom prst="rect">
              <a:avLst/>
            </a:prstGeom>
            <a:noFill/>
            <a:ln>
              <a:solidFill>
                <a:schemeClr val="bg1"/>
              </a:solidFill>
            </a:ln>
            <a:effectLst>
              <a:outerShdw blurRad="50800" dist="38100" dir="2700000" algn="tl" rotWithShape="0">
                <a:prstClr val="black">
                  <a:alpha val="40000"/>
                </a:prstClr>
              </a:outerShdw>
            </a:effectLst>
          </p:spPr>
          <p:txBody>
            <a:bodyPr wrap="square" lIns="68580" tIns="34290" rIns="68580" bIns="34290" rtlCol="0">
              <a:spAutoFit/>
            </a:bodyPr>
            <a:lstStyle/>
            <a:p>
              <a:pPr algn="dist"/>
              <a:r>
                <a:rPr lang="en-US" altLang="zh-CN" sz="1600" dirty="0">
                  <a:solidFill>
                    <a:schemeClr val="bg1"/>
                  </a:solidFill>
                  <a:latin typeface="Arial" panose="020B0604020202020204" pitchFamily="34" charset="0"/>
                  <a:ea typeface="Microsoft YaHei" panose="020B0503020204020204" charset="-122"/>
                  <a:cs typeface="Arial" panose="020B0604020202020204" pitchFamily="34" charset="0"/>
                </a:rPr>
                <a:t>MINI PROJECT</a:t>
              </a:r>
              <a:endParaRPr lang="zh-CN" altLang="en-US" sz="1600" dirty="0">
                <a:solidFill>
                  <a:schemeClr val="bg1"/>
                </a:solidFill>
                <a:latin typeface="Arial" panose="020B0604020202020204" pitchFamily="34" charset="0"/>
                <a:ea typeface="Microsoft YaHei" panose="020B0503020204020204" charset="-122"/>
                <a:cs typeface="Arial" panose="020B0604020202020204" pitchFamily="34" charset="0"/>
              </a:endParaRPr>
            </a:p>
          </p:txBody>
        </p:sp>
        <p:sp>
          <p:nvSpPr>
            <p:cNvPr id="11" name="矩形 10"/>
            <p:cNvSpPr/>
            <p:nvPr/>
          </p:nvSpPr>
          <p:spPr>
            <a:xfrm>
              <a:off x="2171323" y="3115027"/>
              <a:ext cx="7849354" cy="583565"/>
            </a:xfrm>
            <a:prstGeom prst="rect">
              <a:avLst/>
            </a:prstGeom>
          </p:spPr>
          <p:txBody>
            <a:bodyPr wrap="square">
              <a:spAutoFit/>
            </a:bodyPr>
            <a:lstStyle/>
            <a:p>
              <a:pPr algn="dist" fontAlgn="ctr">
                <a:spcAft>
                  <a:spcPts val="0"/>
                </a:spcAft>
              </a:pPr>
              <a:r>
                <a:rPr lang="en-US" altLang="zh-CN" sz="3200" b="1" kern="0" dirty="0">
                  <a:solidFill>
                    <a:schemeClr val="bg1"/>
                  </a:solidFill>
                  <a:latin typeface="Arial" panose="020B0604020202020204" pitchFamily="34" charset="0"/>
                  <a:cs typeface="Arial" panose="020B0604020202020204" pitchFamily="34" charset="0"/>
                </a:rPr>
                <a:t>THANK YOU!</a:t>
              </a:r>
              <a:endParaRPr lang="zh-CN" altLang="zh-CN" sz="3200" b="1" kern="100" dirty="0">
                <a:solidFill>
                  <a:schemeClr val="bg1"/>
                </a:solidFill>
                <a:effectLst/>
                <a:latin typeface="Arial" panose="020B0604020202020204" pitchFamily="34" charset="0"/>
                <a:ea typeface="SimSun" panose="02010600030101010101" pitchFamily="2" charset="-122"/>
                <a:cs typeface="Arial" panose="020B0604020202020204" pitchFamily="34" charset="0"/>
              </a:endParaRPr>
            </a:p>
          </p:txBody>
        </p:sp>
        <p:cxnSp>
          <p:nvCxnSpPr>
            <p:cNvPr id="13" name="直接连接符 12"/>
            <p:cNvCxnSpPr/>
            <p:nvPr/>
          </p:nvCxnSpPr>
          <p:spPr>
            <a:xfrm>
              <a:off x="2312921" y="3858537"/>
              <a:ext cx="756615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74700" y="1682496"/>
            <a:ext cx="10713085" cy="3540125"/>
            <a:chOff x="774700" y="1682496"/>
            <a:chExt cx="10713085" cy="3540125"/>
          </a:xfrm>
        </p:grpSpPr>
        <p:grpSp>
          <p:nvGrpSpPr>
            <p:cNvPr id="7" name="组合 6"/>
            <p:cNvGrpSpPr/>
            <p:nvPr/>
          </p:nvGrpSpPr>
          <p:grpSpPr>
            <a:xfrm>
              <a:off x="774700" y="2075417"/>
              <a:ext cx="5425711" cy="3113566"/>
              <a:chOff x="1563760" y="2766534"/>
              <a:chExt cx="4136618" cy="2373815"/>
            </a:xfrm>
          </p:grpSpPr>
          <p:pic>
            <p:nvPicPr>
              <p:cNvPr id="4" name="Рисунок 17"/>
              <p:cNvPicPr>
                <a:picLocks noChangeAspect="1"/>
              </p:cNvPicPr>
              <p:nvPr/>
            </p:nvPicPr>
            <p:blipFill>
              <a:blip r:embed="rId1"/>
              <a:stretch>
                <a:fillRect/>
              </a:stretch>
            </p:blipFill>
            <p:spPr>
              <a:xfrm>
                <a:off x="1563760" y="2766534"/>
                <a:ext cx="4136618" cy="2373815"/>
              </a:xfrm>
              <a:prstGeom prst="rect">
                <a:avLst/>
              </a:prstGeom>
            </p:spPr>
          </p:pic>
          <p:sp>
            <p:nvSpPr>
              <p:cNvPr id="6" name="矩形 5"/>
              <p:cNvSpPr/>
              <p:nvPr/>
            </p:nvSpPr>
            <p:spPr>
              <a:xfrm>
                <a:off x="2084546" y="2909856"/>
                <a:ext cx="3095045" cy="1961985"/>
              </a:xfrm>
              <a:prstGeom prst="rect">
                <a:avLst/>
              </a:prstGeom>
              <a:blipFill>
                <a:blip r:embed="rId2"/>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6694122" y="1682496"/>
              <a:ext cx="2519680" cy="460375"/>
            </a:xfrm>
            <a:prstGeom prst="rect">
              <a:avLst/>
            </a:prstGeom>
          </p:spPr>
          <p:txBody>
            <a:bodyPr wrap="none">
              <a:spAutoFit/>
            </a:bodyPr>
            <a:lstStyle/>
            <a:p>
              <a:r>
                <a:rPr lang="en-US" altLang="zh-CN" sz="2400" b="1" dirty="0">
                  <a:latin typeface="Arial" panose="020B0604020202020204" pitchFamily="34" charset="0"/>
                  <a:cs typeface="Arial" panose="020B0604020202020204" pitchFamily="34" charset="0"/>
                </a:rPr>
                <a:t>INTRODUCTION</a:t>
              </a:r>
              <a:endParaRPr lang="en-US" altLang="zh-CN" sz="2400" b="1" dirty="0">
                <a:latin typeface="Arial" panose="020B0604020202020204" pitchFamily="34" charset="0"/>
                <a:cs typeface="Arial" panose="020B0604020202020204" pitchFamily="34" charset="0"/>
              </a:endParaRPr>
            </a:p>
          </p:txBody>
        </p:sp>
        <p:sp>
          <p:nvSpPr>
            <p:cNvPr id="11" name="矩形 10"/>
            <p:cNvSpPr/>
            <p:nvPr/>
          </p:nvSpPr>
          <p:spPr>
            <a:xfrm>
              <a:off x="6694805" y="3097132"/>
              <a:ext cx="4792345" cy="1476375"/>
            </a:xfrm>
            <a:prstGeom prst="rect">
              <a:avLst/>
            </a:prstGeom>
          </p:spPr>
          <p:txBody>
            <a:bodyPr wrap="square">
              <a:spAutoFit/>
            </a:bodyPr>
            <a:lstStyle/>
            <a:p>
              <a:pPr>
                <a:lnSpc>
                  <a:spcPct val="150000"/>
                </a:lnSpc>
              </a:pPr>
              <a:r>
                <a:rPr lang="en-US" sz="1200" dirty="0">
                  <a:latin typeface="Arial" panose="020B0604020202020204" pitchFamily="34" charset="0"/>
                  <a:cs typeface="Arial" panose="020B0604020202020204" pitchFamily="34" charset="0"/>
                </a:rPr>
                <a:t>This project contains three modules - Login, Admin and Student. Login module is used to login into the application based on the roles. Admin module is used to create and manage student details, course details, subject details and results. Student module allows the user to only view their results.</a:t>
              </a:r>
              <a:endParaRPr lang="en-US" sz="1200" dirty="0">
                <a:latin typeface="Arial" panose="020B0604020202020204" pitchFamily="34" charset="0"/>
                <a:cs typeface="Arial" panose="020B0604020202020204" pitchFamily="34" charset="0"/>
              </a:endParaRPr>
            </a:p>
          </p:txBody>
        </p:sp>
        <p:sp>
          <p:nvSpPr>
            <p:cNvPr id="22" name="矩形 21"/>
            <p:cNvSpPr/>
            <p:nvPr/>
          </p:nvSpPr>
          <p:spPr>
            <a:xfrm>
              <a:off x="6694170" y="4577461"/>
              <a:ext cx="4793615" cy="645160"/>
            </a:xfrm>
            <a:prstGeom prst="rect">
              <a:avLst/>
            </a:prstGeom>
          </p:spPr>
          <p:txBody>
            <a:bodyPr wrap="square">
              <a:spAutoFit/>
            </a:bodyPr>
            <a:lstStyle/>
            <a:p>
              <a:pPr>
                <a:lnSpc>
                  <a:spcPct val="150000"/>
                </a:lnSpc>
              </a:pPr>
              <a:r>
                <a:rPr lang="en-US" sz="1200" dirty="0">
                  <a:latin typeface="Arial" panose="020B0604020202020204" pitchFamily="34" charset="0"/>
                  <a:cs typeface="Arial" panose="020B0604020202020204" pitchFamily="34" charset="0"/>
                </a:rPr>
                <a:t>Registered Users can login and access the database according to their roles </a:t>
              </a:r>
              <a:endParaRPr lang="en-US" sz="1200" dirty="0">
                <a:latin typeface="Arial" panose="020B0604020202020204" pitchFamily="34" charset="0"/>
                <a:cs typeface="Arial" panose="020B0604020202020204" pitchFamily="34" charset="0"/>
              </a:endParaRPr>
            </a:p>
          </p:txBody>
        </p:sp>
      </p:grpSp>
      <p:grpSp>
        <p:nvGrpSpPr>
          <p:cNvPr id="30" name="Group 29"/>
          <p:cNvGrpSpPr/>
          <p:nvPr/>
        </p:nvGrpSpPr>
        <p:grpSpPr>
          <a:xfrm>
            <a:off x="6415405" y="2263140"/>
            <a:ext cx="279400" cy="279400"/>
            <a:chOff x="9997" y="4360"/>
            <a:chExt cx="440" cy="440"/>
          </a:xfrm>
        </p:grpSpPr>
        <p:sp>
          <p:nvSpPr>
            <p:cNvPr id="3" name="Freeform 455"/>
            <p:cNvSpPr>
              <a:spLocks noEditPoints="1"/>
            </p:cNvSpPr>
            <p:nvPr/>
          </p:nvSpPr>
          <p:spPr bwMode="auto">
            <a:xfrm>
              <a:off x="9997" y="4360"/>
              <a:ext cx="440" cy="440"/>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solidFill>
              <a:schemeClr val="tx1">
                <a:lumMod val="50000"/>
                <a:lumOff val="50000"/>
              </a:schemeClr>
            </a:solidFill>
            <a:ln w="9525">
              <a:noFill/>
              <a:round/>
            </a:ln>
          </p:spPr>
          <p:txBody>
            <a:bodyPr vert="horz" wrap="square" lIns="91440" tIns="45720" rIns="91440" bIns="45720" numCol="1" anchor="t" anchorCtr="0" compatLnSpc="1"/>
            <a:p>
              <a:endParaRPr lang="id-ID">
                <a:latin typeface="Calibri" panose="020F0502020204030204" pitchFamily="34" charset="0"/>
                <a:ea typeface="微软雅黑 Light" panose="020B0502040204020203" pitchFamily="34" charset="-122"/>
                <a:cs typeface="+mn-ea"/>
                <a:sym typeface="Calibri" panose="020F0502020204030204" pitchFamily="34" charset="0"/>
              </a:endParaRPr>
            </a:p>
          </p:txBody>
        </p:sp>
        <p:sp>
          <p:nvSpPr>
            <p:cNvPr id="5" name="Freeform 456"/>
            <p:cNvSpPr/>
            <p:nvPr/>
          </p:nvSpPr>
          <p:spPr bwMode="auto">
            <a:xfrm>
              <a:off x="10088" y="4502"/>
              <a:ext cx="258" cy="156"/>
            </a:xfrm>
            <a:custGeom>
              <a:avLst/>
              <a:gdLst>
                <a:gd name="T0" fmla="*/ 67 w 78"/>
                <a:gd name="T1" fmla="*/ 47 h 47"/>
                <a:gd name="T2" fmla="*/ 38 w 78"/>
                <a:gd name="T3" fmla="*/ 14 h 47"/>
                <a:gd name="T4" fmla="*/ 12 w 78"/>
                <a:gd name="T5" fmla="*/ 47 h 47"/>
                <a:gd name="T6" fmla="*/ 0 w 78"/>
                <a:gd name="T7" fmla="*/ 47 h 47"/>
                <a:gd name="T8" fmla="*/ 38 w 78"/>
                <a:gd name="T9" fmla="*/ 0 h 47"/>
                <a:gd name="T10" fmla="*/ 78 w 78"/>
                <a:gd name="T11" fmla="*/ 47 h 47"/>
                <a:gd name="T12" fmla="*/ 67 w 78"/>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78" h="47">
                  <a:moveTo>
                    <a:pt x="67" y="47"/>
                  </a:moveTo>
                  <a:lnTo>
                    <a:pt x="38" y="14"/>
                  </a:lnTo>
                  <a:lnTo>
                    <a:pt x="12" y="47"/>
                  </a:lnTo>
                  <a:lnTo>
                    <a:pt x="0" y="47"/>
                  </a:lnTo>
                  <a:lnTo>
                    <a:pt x="38" y="0"/>
                  </a:lnTo>
                  <a:lnTo>
                    <a:pt x="78" y="47"/>
                  </a:lnTo>
                  <a:lnTo>
                    <a:pt x="67" y="47"/>
                  </a:lnTo>
                  <a:close/>
                </a:path>
              </a:pathLst>
            </a:custGeom>
            <a:solidFill>
              <a:schemeClr val="tx1">
                <a:lumMod val="50000"/>
                <a:lumOff val="50000"/>
              </a:schemeClr>
            </a:solidFill>
            <a:ln w="9525">
              <a:noFill/>
              <a:round/>
            </a:ln>
          </p:spPr>
          <p:txBody>
            <a:bodyPr vert="horz" wrap="square" lIns="91440" tIns="45720" rIns="91440" bIns="45720" numCol="1" anchor="t" anchorCtr="0" compatLnSpc="1"/>
            <a:p>
              <a:endParaRPr lang="id-ID">
                <a:latin typeface="Calibri" panose="020F0502020204030204" pitchFamily="34" charset="0"/>
                <a:ea typeface="微软雅黑 Light" panose="020B0502040204020203" pitchFamily="34" charset="-122"/>
                <a:cs typeface="+mn-ea"/>
                <a:sym typeface="Calibri" panose="020F0502020204030204" pitchFamily="34" charset="0"/>
              </a:endParaRPr>
            </a:p>
          </p:txBody>
        </p:sp>
      </p:grpSp>
      <p:sp>
        <p:nvSpPr>
          <p:cNvPr id="16" name="矩形 10"/>
          <p:cNvSpPr/>
          <p:nvPr/>
        </p:nvSpPr>
        <p:spPr>
          <a:xfrm>
            <a:off x="6694805" y="2143125"/>
            <a:ext cx="4802505" cy="922020"/>
          </a:xfrm>
          <a:prstGeom prst="rect">
            <a:avLst/>
          </a:prstGeom>
        </p:spPr>
        <p:txBody>
          <a:bodyPr wrap="square">
            <a:spAutoFit/>
          </a:bodyPr>
          <a:p>
            <a:pPr>
              <a:lnSpc>
                <a:spcPct val="150000"/>
              </a:lnSpc>
            </a:pPr>
            <a:r>
              <a:rPr lang="en-US" sz="1200" dirty="0">
                <a:latin typeface="Arial" panose="020B0604020202020204" pitchFamily="34" charset="0"/>
                <a:cs typeface="Arial" panose="020B0604020202020204" pitchFamily="34" charset="0"/>
              </a:rPr>
              <a:t>The project titled ‘EVALUATION OF ACADEMIC PERFORMANCE’ is a Python GUI-based application developed to manage and view the academic performance/results of the students.</a:t>
            </a:r>
            <a:endParaRPr lang="en-US" sz="1200" dirty="0">
              <a:latin typeface="Arial" panose="020B0604020202020204" pitchFamily="34" charset="0"/>
              <a:cs typeface="Arial" panose="020B0604020202020204" pitchFamily="34" charset="0"/>
            </a:endParaRPr>
          </a:p>
        </p:txBody>
      </p:sp>
      <p:grpSp>
        <p:nvGrpSpPr>
          <p:cNvPr id="18" name="Group 17"/>
          <p:cNvGrpSpPr/>
          <p:nvPr/>
        </p:nvGrpSpPr>
        <p:grpSpPr>
          <a:xfrm>
            <a:off x="6415405" y="3220720"/>
            <a:ext cx="279400" cy="279400"/>
            <a:chOff x="9997" y="4107"/>
            <a:chExt cx="440" cy="440"/>
          </a:xfrm>
        </p:grpSpPr>
        <p:sp>
          <p:nvSpPr>
            <p:cNvPr id="19" name="Freeform 455"/>
            <p:cNvSpPr>
              <a:spLocks noEditPoints="1"/>
            </p:cNvSpPr>
            <p:nvPr/>
          </p:nvSpPr>
          <p:spPr bwMode="auto">
            <a:xfrm>
              <a:off x="9997" y="4107"/>
              <a:ext cx="440" cy="440"/>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solidFill>
              <a:schemeClr val="tx1">
                <a:lumMod val="50000"/>
                <a:lumOff val="50000"/>
              </a:schemeClr>
            </a:solidFill>
            <a:ln w="9525">
              <a:noFill/>
              <a:round/>
            </a:ln>
          </p:spPr>
          <p:txBody>
            <a:bodyPr vert="horz" wrap="square" lIns="91440" tIns="45720" rIns="91440" bIns="45720" numCol="1" anchor="t" anchorCtr="0" compatLnSpc="1"/>
            <a:p>
              <a:endParaRPr lang="id-ID">
                <a:latin typeface="Calibri" panose="020F0502020204030204" pitchFamily="34" charset="0"/>
                <a:ea typeface="微软雅黑 Light" panose="020B0502040204020203" pitchFamily="34" charset="-122"/>
                <a:cs typeface="+mn-ea"/>
                <a:sym typeface="Calibri" panose="020F0502020204030204" pitchFamily="34" charset="0"/>
              </a:endParaRPr>
            </a:p>
          </p:txBody>
        </p:sp>
        <p:sp>
          <p:nvSpPr>
            <p:cNvPr id="20" name="Freeform 456"/>
            <p:cNvSpPr/>
            <p:nvPr/>
          </p:nvSpPr>
          <p:spPr bwMode="auto">
            <a:xfrm>
              <a:off x="10088" y="4249"/>
              <a:ext cx="258" cy="156"/>
            </a:xfrm>
            <a:custGeom>
              <a:avLst/>
              <a:gdLst>
                <a:gd name="T0" fmla="*/ 67 w 78"/>
                <a:gd name="T1" fmla="*/ 47 h 47"/>
                <a:gd name="T2" fmla="*/ 38 w 78"/>
                <a:gd name="T3" fmla="*/ 14 h 47"/>
                <a:gd name="T4" fmla="*/ 12 w 78"/>
                <a:gd name="T5" fmla="*/ 47 h 47"/>
                <a:gd name="T6" fmla="*/ 0 w 78"/>
                <a:gd name="T7" fmla="*/ 47 h 47"/>
                <a:gd name="T8" fmla="*/ 38 w 78"/>
                <a:gd name="T9" fmla="*/ 0 h 47"/>
                <a:gd name="T10" fmla="*/ 78 w 78"/>
                <a:gd name="T11" fmla="*/ 47 h 47"/>
                <a:gd name="T12" fmla="*/ 67 w 78"/>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78" h="47">
                  <a:moveTo>
                    <a:pt x="67" y="47"/>
                  </a:moveTo>
                  <a:lnTo>
                    <a:pt x="38" y="14"/>
                  </a:lnTo>
                  <a:lnTo>
                    <a:pt x="12" y="47"/>
                  </a:lnTo>
                  <a:lnTo>
                    <a:pt x="0" y="47"/>
                  </a:lnTo>
                  <a:lnTo>
                    <a:pt x="38" y="0"/>
                  </a:lnTo>
                  <a:lnTo>
                    <a:pt x="78" y="47"/>
                  </a:lnTo>
                  <a:lnTo>
                    <a:pt x="67" y="47"/>
                  </a:lnTo>
                  <a:close/>
                </a:path>
              </a:pathLst>
            </a:custGeom>
            <a:solidFill>
              <a:schemeClr val="tx1">
                <a:lumMod val="50000"/>
                <a:lumOff val="50000"/>
              </a:schemeClr>
            </a:solidFill>
            <a:ln w="9525">
              <a:noFill/>
              <a:round/>
            </a:ln>
          </p:spPr>
          <p:txBody>
            <a:bodyPr vert="horz" wrap="square" lIns="91440" tIns="45720" rIns="91440" bIns="45720" numCol="1" anchor="t" anchorCtr="0" compatLnSpc="1"/>
            <a:p>
              <a:endParaRPr lang="id-ID">
                <a:latin typeface="Calibri" panose="020F0502020204030204" pitchFamily="34" charset="0"/>
                <a:ea typeface="微软雅黑 Light" panose="020B0502040204020203" pitchFamily="34" charset="-122"/>
                <a:cs typeface="+mn-ea"/>
                <a:sym typeface="Calibri" panose="020F0502020204030204" pitchFamily="34" charset="0"/>
              </a:endParaRPr>
            </a:p>
          </p:txBody>
        </p:sp>
      </p:grpSp>
      <p:grpSp>
        <p:nvGrpSpPr>
          <p:cNvPr id="26" name="Group 25"/>
          <p:cNvGrpSpPr/>
          <p:nvPr/>
        </p:nvGrpSpPr>
        <p:grpSpPr>
          <a:xfrm>
            <a:off x="6414770" y="4665345"/>
            <a:ext cx="279400" cy="279400"/>
            <a:chOff x="9997" y="4107"/>
            <a:chExt cx="440" cy="440"/>
          </a:xfrm>
        </p:grpSpPr>
        <p:sp>
          <p:nvSpPr>
            <p:cNvPr id="27" name="Freeform 455"/>
            <p:cNvSpPr>
              <a:spLocks noEditPoints="1"/>
            </p:cNvSpPr>
            <p:nvPr/>
          </p:nvSpPr>
          <p:spPr bwMode="auto">
            <a:xfrm>
              <a:off x="9997" y="4107"/>
              <a:ext cx="440" cy="440"/>
            </a:xfrm>
            <a:custGeom>
              <a:avLst/>
              <a:gdLst>
                <a:gd name="T0" fmla="*/ 28 w 56"/>
                <a:gd name="T1" fmla="*/ 4 h 56"/>
                <a:gd name="T2" fmla="*/ 52 w 56"/>
                <a:gd name="T3" fmla="*/ 28 h 56"/>
                <a:gd name="T4" fmla="*/ 28 w 56"/>
                <a:gd name="T5" fmla="*/ 52 h 56"/>
                <a:gd name="T6" fmla="*/ 4 w 56"/>
                <a:gd name="T7" fmla="*/ 28 h 56"/>
                <a:gd name="T8" fmla="*/ 28 w 56"/>
                <a:gd name="T9" fmla="*/ 4 h 56"/>
                <a:gd name="T10" fmla="*/ 28 w 56"/>
                <a:gd name="T11" fmla="*/ 0 h 56"/>
                <a:gd name="T12" fmla="*/ 0 w 56"/>
                <a:gd name="T13" fmla="*/ 28 h 56"/>
                <a:gd name="T14" fmla="*/ 28 w 56"/>
                <a:gd name="T15" fmla="*/ 56 h 56"/>
                <a:gd name="T16" fmla="*/ 56 w 56"/>
                <a:gd name="T17" fmla="*/ 28 h 56"/>
                <a:gd name="T18" fmla="*/ 28 w 56"/>
                <a:gd name="T19"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4"/>
                  </a:moveTo>
                  <a:cubicBezTo>
                    <a:pt x="41" y="4"/>
                    <a:pt x="52" y="15"/>
                    <a:pt x="52" y="28"/>
                  </a:cubicBezTo>
                  <a:cubicBezTo>
                    <a:pt x="52" y="41"/>
                    <a:pt x="41" y="52"/>
                    <a:pt x="28" y="52"/>
                  </a:cubicBezTo>
                  <a:cubicBezTo>
                    <a:pt x="15" y="52"/>
                    <a:pt x="4" y="41"/>
                    <a:pt x="4" y="28"/>
                  </a:cubicBezTo>
                  <a:cubicBezTo>
                    <a:pt x="4" y="15"/>
                    <a:pt x="15" y="4"/>
                    <a:pt x="28" y="4"/>
                  </a:cubicBezTo>
                  <a:moveTo>
                    <a:pt x="28" y="0"/>
                  </a:moveTo>
                  <a:cubicBezTo>
                    <a:pt x="13" y="0"/>
                    <a:pt x="0" y="13"/>
                    <a:pt x="0" y="28"/>
                  </a:cubicBezTo>
                  <a:cubicBezTo>
                    <a:pt x="0" y="43"/>
                    <a:pt x="13" y="56"/>
                    <a:pt x="28" y="56"/>
                  </a:cubicBezTo>
                  <a:cubicBezTo>
                    <a:pt x="43" y="56"/>
                    <a:pt x="56" y="43"/>
                    <a:pt x="56" y="28"/>
                  </a:cubicBezTo>
                  <a:cubicBezTo>
                    <a:pt x="56" y="13"/>
                    <a:pt x="43" y="0"/>
                    <a:pt x="28" y="0"/>
                  </a:cubicBezTo>
                  <a:close/>
                </a:path>
              </a:pathLst>
            </a:custGeom>
            <a:solidFill>
              <a:schemeClr val="tx1">
                <a:lumMod val="50000"/>
                <a:lumOff val="50000"/>
              </a:schemeClr>
            </a:solidFill>
            <a:ln w="9525">
              <a:noFill/>
              <a:round/>
            </a:ln>
          </p:spPr>
          <p:txBody>
            <a:bodyPr vert="horz" wrap="square" lIns="91440" tIns="45720" rIns="91440" bIns="45720" numCol="1" anchor="t" anchorCtr="0" compatLnSpc="1"/>
            <a:p>
              <a:endParaRPr lang="id-ID">
                <a:latin typeface="Calibri" panose="020F0502020204030204" pitchFamily="34" charset="0"/>
                <a:ea typeface="微软雅黑 Light" panose="020B0502040204020203" pitchFamily="34" charset="-122"/>
                <a:cs typeface="+mn-ea"/>
                <a:sym typeface="Calibri" panose="020F0502020204030204" pitchFamily="34" charset="0"/>
              </a:endParaRPr>
            </a:p>
          </p:txBody>
        </p:sp>
        <p:sp>
          <p:nvSpPr>
            <p:cNvPr id="28" name="Freeform 456"/>
            <p:cNvSpPr/>
            <p:nvPr/>
          </p:nvSpPr>
          <p:spPr bwMode="auto">
            <a:xfrm>
              <a:off x="10088" y="4249"/>
              <a:ext cx="258" cy="156"/>
            </a:xfrm>
            <a:custGeom>
              <a:avLst/>
              <a:gdLst>
                <a:gd name="T0" fmla="*/ 67 w 78"/>
                <a:gd name="T1" fmla="*/ 47 h 47"/>
                <a:gd name="T2" fmla="*/ 38 w 78"/>
                <a:gd name="T3" fmla="*/ 14 h 47"/>
                <a:gd name="T4" fmla="*/ 12 w 78"/>
                <a:gd name="T5" fmla="*/ 47 h 47"/>
                <a:gd name="T6" fmla="*/ 0 w 78"/>
                <a:gd name="T7" fmla="*/ 47 h 47"/>
                <a:gd name="T8" fmla="*/ 38 w 78"/>
                <a:gd name="T9" fmla="*/ 0 h 47"/>
                <a:gd name="T10" fmla="*/ 78 w 78"/>
                <a:gd name="T11" fmla="*/ 47 h 47"/>
                <a:gd name="T12" fmla="*/ 67 w 78"/>
                <a:gd name="T13" fmla="*/ 47 h 47"/>
              </a:gdLst>
              <a:ahLst/>
              <a:cxnLst>
                <a:cxn ang="0">
                  <a:pos x="T0" y="T1"/>
                </a:cxn>
                <a:cxn ang="0">
                  <a:pos x="T2" y="T3"/>
                </a:cxn>
                <a:cxn ang="0">
                  <a:pos x="T4" y="T5"/>
                </a:cxn>
                <a:cxn ang="0">
                  <a:pos x="T6" y="T7"/>
                </a:cxn>
                <a:cxn ang="0">
                  <a:pos x="T8" y="T9"/>
                </a:cxn>
                <a:cxn ang="0">
                  <a:pos x="T10" y="T11"/>
                </a:cxn>
                <a:cxn ang="0">
                  <a:pos x="T12" y="T13"/>
                </a:cxn>
              </a:cxnLst>
              <a:rect l="0" t="0" r="r" b="b"/>
              <a:pathLst>
                <a:path w="78" h="47">
                  <a:moveTo>
                    <a:pt x="67" y="47"/>
                  </a:moveTo>
                  <a:lnTo>
                    <a:pt x="38" y="14"/>
                  </a:lnTo>
                  <a:lnTo>
                    <a:pt x="12" y="47"/>
                  </a:lnTo>
                  <a:lnTo>
                    <a:pt x="0" y="47"/>
                  </a:lnTo>
                  <a:lnTo>
                    <a:pt x="38" y="0"/>
                  </a:lnTo>
                  <a:lnTo>
                    <a:pt x="78" y="47"/>
                  </a:lnTo>
                  <a:lnTo>
                    <a:pt x="67" y="47"/>
                  </a:lnTo>
                  <a:close/>
                </a:path>
              </a:pathLst>
            </a:custGeom>
            <a:solidFill>
              <a:schemeClr val="tx1">
                <a:lumMod val="50000"/>
                <a:lumOff val="50000"/>
              </a:schemeClr>
            </a:solidFill>
            <a:ln w="9525">
              <a:noFill/>
              <a:round/>
            </a:ln>
          </p:spPr>
          <p:txBody>
            <a:bodyPr vert="horz" wrap="square" lIns="91440" tIns="45720" rIns="91440" bIns="45720" numCol="1" anchor="t" anchorCtr="0" compatLnSpc="1"/>
            <a:p>
              <a:endParaRPr lang="id-ID">
                <a:latin typeface="Calibri" panose="020F0502020204030204" pitchFamily="34" charset="0"/>
                <a:ea typeface="微软雅黑 Light" panose="020B0502040204020203" pitchFamily="34" charset="-122"/>
                <a:cs typeface="+mn-ea"/>
                <a:sym typeface="Calibri" panose="020F0502020204030204" pitchFamily="34" charset="0"/>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055688" y="1028699"/>
            <a:ext cx="10080625" cy="4848860"/>
            <a:chOff x="1055688" y="1028699"/>
            <a:chExt cx="10080625" cy="4848860"/>
          </a:xfrm>
        </p:grpSpPr>
        <p:sp>
          <p:nvSpPr>
            <p:cNvPr id="13" name="矩形 12"/>
            <p:cNvSpPr/>
            <p:nvPr/>
          </p:nvSpPr>
          <p:spPr>
            <a:xfrm>
              <a:off x="1055688" y="1028699"/>
              <a:ext cx="10080625" cy="2740557"/>
            </a:xfrm>
            <a:prstGeom prst="rect">
              <a:avLst/>
            </a:prstGeom>
            <a:blipFill>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Shape 1406"/>
            <p:cNvSpPr/>
            <p:nvPr/>
          </p:nvSpPr>
          <p:spPr>
            <a:xfrm rot="13500000">
              <a:off x="8882217" y="3110854"/>
              <a:ext cx="1146235" cy="1146235"/>
            </a:xfrm>
            <a:prstGeom prst="roundRect">
              <a:avLst>
                <a:gd name="adj" fmla="val 32703"/>
              </a:avLst>
            </a:prstGeom>
            <a:solidFill>
              <a:schemeClr val="tx1">
                <a:lumMod val="50000"/>
                <a:lumOff val="50000"/>
              </a:schemeClr>
            </a:solidFill>
            <a:ln w="12700">
              <a:solidFill>
                <a:srgbClr val="E8E9EB"/>
              </a:solidFill>
              <a:miter lim="400000"/>
            </a:ln>
          </p:spPr>
          <p:txBody>
            <a:bodyPr lIns="25400" tIns="25400" rIns="25400" bIns="25400" anchor="ctr"/>
            <a:lstStyle/>
            <a:p>
              <a:pPr algn="ctr" defTabSz="412750" hangingPunct="0">
                <a:defRPr sz="3200">
                  <a:solidFill>
                    <a:srgbClr val="FFFFFF"/>
                  </a:solidFill>
                </a:defRPr>
              </a:pPr>
              <a:endParaRPr sz="1600" kern="0" dirty="0">
                <a:solidFill>
                  <a:srgbClr val="FFFFFF"/>
                </a:solidFill>
                <a:latin typeface="仓耳玄三M W05" panose="02020400000000000000" pitchFamily="18" charset="-122"/>
                <a:ea typeface="仓耳玄三M W05" panose="02020400000000000000" pitchFamily="18" charset="-122"/>
                <a:sym typeface="PT Serif"/>
              </a:endParaRPr>
            </a:p>
          </p:txBody>
        </p:sp>
        <p:sp>
          <p:nvSpPr>
            <p:cNvPr id="6" name="Shape 1409"/>
            <p:cNvSpPr/>
            <p:nvPr/>
          </p:nvSpPr>
          <p:spPr>
            <a:xfrm rot="13500000">
              <a:off x="2110042" y="3110018"/>
              <a:ext cx="1146235" cy="1146235"/>
            </a:xfrm>
            <a:prstGeom prst="roundRect">
              <a:avLst>
                <a:gd name="adj" fmla="val 32703"/>
              </a:avLst>
            </a:prstGeom>
            <a:solidFill>
              <a:schemeClr val="tx1">
                <a:lumMod val="50000"/>
                <a:lumOff val="50000"/>
              </a:schemeClr>
            </a:solidFill>
            <a:ln w="12700">
              <a:solidFill>
                <a:srgbClr val="E8E9EB"/>
              </a:solidFill>
              <a:miter lim="400000"/>
            </a:ln>
          </p:spPr>
          <p:txBody>
            <a:bodyPr lIns="25400" tIns="25400" rIns="25400" bIns="25400" anchor="ctr"/>
            <a:lstStyle/>
            <a:p>
              <a:pPr algn="ctr" defTabSz="412750" hangingPunct="0">
                <a:defRPr sz="3200">
                  <a:solidFill>
                    <a:srgbClr val="FFFFFF"/>
                  </a:solidFill>
                </a:defRPr>
              </a:pPr>
              <a:endParaRPr sz="1600" kern="0" dirty="0">
                <a:solidFill>
                  <a:srgbClr val="FFFFFF"/>
                </a:solidFill>
                <a:latin typeface="仓耳玄三M W05" panose="02020400000000000000" pitchFamily="18" charset="-122"/>
                <a:ea typeface="仓耳玄三M W05" panose="02020400000000000000" pitchFamily="18" charset="-122"/>
                <a:sym typeface="PT Serif"/>
              </a:endParaRPr>
            </a:p>
          </p:txBody>
        </p:sp>
        <p:sp>
          <p:nvSpPr>
            <p:cNvPr id="9" name="Shape 1414"/>
            <p:cNvSpPr/>
            <p:nvPr/>
          </p:nvSpPr>
          <p:spPr>
            <a:xfrm rot="13500000">
              <a:off x="5397724" y="2934883"/>
              <a:ext cx="1417391" cy="1417391"/>
            </a:xfrm>
            <a:prstGeom prst="roundRect">
              <a:avLst>
                <a:gd name="adj" fmla="val 32703"/>
              </a:avLst>
            </a:prstGeom>
            <a:solidFill>
              <a:schemeClr val="tx1">
                <a:lumMod val="50000"/>
                <a:lumOff val="50000"/>
              </a:schemeClr>
            </a:solidFill>
            <a:ln w="12700">
              <a:miter lim="400000"/>
            </a:ln>
          </p:spPr>
          <p:txBody>
            <a:bodyPr lIns="25400" tIns="25400" rIns="25400" bIns="25400" anchor="ctr"/>
            <a:lstStyle/>
            <a:p>
              <a:pPr algn="ctr" defTabSz="412750" hangingPunct="0">
                <a:defRPr sz="3200">
                  <a:solidFill>
                    <a:srgbClr val="FFFFFF"/>
                  </a:solidFill>
                </a:defRPr>
              </a:pPr>
              <a:endParaRPr sz="1600" kern="0" dirty="0">
                <a:solidFill>
                  <a:srgbClr val="FFFFFF"/>
                </a:solidFill>
                <a:latin typeface="仓耳玄三M W05" panose="02020400000000000000" pitchFamily="18" charset="-122"/>
                <a:ea typeface="仓耳玄三M W05" panose="02020400000000000000" pitchFamily="18" charset="-122"/>
                <a:sym typeface="PT Serif"/>
              </a:endParaRPr>
            </a:p>
          </p:txBody>
        </p:sp>
        <p:sp>
          <p:nvSpPr>
            <p:cNvPr id="24" name="矩形 23"/>
            <p:cNvSpPr/>
            <p:nvPr/>
          </p:nvSpPr>
          <p:spPr>
            <a:xfrm>
              <a:off x="1262698" y="4493894"/>
              <a:ext cx="2839720" cy="1060450"/>
            </a:xfrm>
            <a:prstGeom prst="rect">
              <a:avLst/>
            </a:prstGeom>
          </p:spPr>
          <p:txBody>
            <a:bodyPr wrap="square">
              <a:spAutoFit/>
            </a:bodyPr>
            <a:lstStyle/>
            <a:p>
              <a:pPr algn="ctr">
                <a:lnSpc>
                  <a:spcPct val="150000"/>
                </a:lnSpc>
              </a:pPr>
              <a:r>
                <a:rPr lang="en-US" sz="1400" dirty="0">
                  <a:latin typeface="Arial" panose="020B0604020202020204" pitchFamily="34" charset="0"/>
                  <a:cs typeface="Arial" panose="020B0604020202020204" pitchFamily="34" charset="0"/>
                </a:rPr>
                <a:t>All the work is done manually which means time consuming and high risks of errors</a:t>
              </a:r>
              <a:endParaRPr lang="en-US" sz="1400" dirty="0">
                <a:latin typeface="Arial" panose="020B0604020202020204" pitchFamily="34" charset="0"/>
                <a:cs typeface="Arial" panose="020B0604020202020204" pitchFamily="34" charset="0"/>
              </a:endParaRPr>
            </a:p>
          </p:txBody>
        </p:sp>
        <p:sp>
          <p:nvSpPr>
            <p:cNvPr id="27" name="矩形 26"/>
            <p:cNvSpPr/>
            <p:nvPr/>
          </p:nvSpPr>
          <p:spPr>
            <a:xfrm>
              <a:off x="4684078" y="4494529"/>
              <a:ext cx="2844165" cy="1060450"/>
            </a:xfrm>
            <a:prstGeom prst="rect">
              <a:avLst/>
            </a:prstGeom>
          </p:spPr>
          <p:txBody>
            <a:bodyPr wrap="square">
              <a:spAutoFit/>
            </a:bodyPr>
            <a:lstStyle/>
            <a:p>
              <a:pPr algn="ctr">
                <a:lnSpc>
                  <a:spcPct val="150000"/>
                </a:lnSpc>
              </a:pPr>
              <a:r>
                <a:rPr lang="en-US" sz="1400" dirty="0">
                  <a:latin typeface="Arial" panose="020B0604020202020204" pitchFamily="34" charset="0"/>
                  <a:cs typeface="Arial" panose="020B0604020202020204" pitchFamily="34" charset="0"/>
                </a:rPr>
                <a:t>It is difficults to manage and access the data of thousands of students </a:t>
              </a:r>
              <a:endParaRPr lang="en-US" sz="1400" dirty="0">
                <a:latin typeface="Arial" panose="020B0604020202020204" pitchFamily="34" charset="0"/>
                <a:cs typeface="Arial" panose="020B0604020202020204" pitchFamily="34" charset="0"/>
              </a:endParaRPr>
            </a:p>
          </p:txBody>
        </p:sp>
        <p:sp>
          <p:nvSpPr>
            <p:cNvPr id="30" name="矩形 29"/>
            <p:cNvSpPr/>
            <p:nvPr/>
          </p:nvSpPr>
          <p:spPr>
            <a:xfrm>
              <a:off x="7894638" y="4493894"/>
              <a:ext cx="3121660" cy="1383665"/>
            </a:xfrm>
            <a:prstGeom prst="rect">
              <a:avLst/>
            </a:prstGeom>
          </p:spPr>
          <p:txBody>
            <a:bodyPr wrap="square">
              <a:spAutoFit/>
            </a:bodyPr>
            <a:lstStyle/>
            <a:p>
              <a:pPr algn="ctr">
                <a:lnSpc>
                  <a:spcPct val="150000"/>
                </a:lnSpc>
              </a:pPr>
              <a:r>
                <a:rPr lang="en-US" sz="1400" dirty="0">
                  <a:latin typeface="Arial" panose="020B0604020202020204" pitchFamily="34" charset="0"/>
                  <a:cs typeface="Arial" panose="020B0604020202020204" pitchFamily="34" charset="0"/>
                </a:rPr>
                <a:t>System is less secure and data is difficult to backup. It also requires more and more paperwork to be done.</a:t>
              </a:r>
              <a:endParaRPr lang="en-US" sz="1400" dirty="0">
                <a:latin typeface="Arial" panose="020B0604020202020204" pitchFamily="34" charset="0"/>
                <a:cs typeface="Arial" panose="020B0604020202020204" pitchFamily="34" charset="0"/>
              </a:endParaRPr>
            </a:p>
          </p:txBody>
        </p:sp>
      </p:grpSp>
      <p:grpSp>
        <p:nvGrpSpPr>
          <p:cNvPr id="11" name="Group 10"/>
          <p:cNvGrpSpPr/>
          <p:nvPr/>
        </p:nvGrpSpPr>
        <p:grpSpPr>
          <a:xfrm>
            <a:off x="2763520" y="1673860"/>
            <a:ext cx="6664960" cy="788670"/>
            <a:chOff x="4351" y="2379"/>
            <a:chExt cx="10496" cy="1242"/>
          </a:xfrm>
        </p:grpSpPr>
        <p:sp>
          <p:nvSpPr>
            <p:cNvPr id="4" name="矩形 7"/>
            <p:cNvSpPr/>
            <p:nvPr/>
          </p:nvSpPr>
          <p:spPr>
            <a:xfrm>
              <a:off x="4351" y="2379"/>
              <a:ext cx="10497" cy="1242"/>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Text Box 2"/>
            <p:cNvSpPr txBox="1"/>
            <p:nvPr/>
          </p:nvSpPr>
          <p:spPr>
            <a:xfrm>
              <a:off x="4650" y="2528"/>
              <a:ext cx="9899" cy="919"/>
            </a:xfrm>
            <a:prstGeom prst="rect">
              <a:avLst/>
            </a:prstGeom>
            <a:noFill/>
          </p:spPr>
          <p:txBody>
            <a:bodyPr wrap="square" rtlCol="0">
              <a:spAutoFit/>
            </a:bodyPr>
            <a:p>
              <a:pPr algn="ctr"/>
              <a:r>
                <a:rPr lang="en-US" sz="3200">
                  <a:solidFill>
                    <a:schemeClr val="bg1"/>
                  </a:solidFill>
                  <a:latin typeface="Arial" panose="020B0604020202020204" pitchFamily="34" charset="0"/>
                  <a:cs typeface="Arial" panose="020B0604020202020204" pitchFamily="34" charset="0"/>
                </a:rPr>
                <a:t>PROBLEM STATEMENT</a:t>
              </a:r>
              <a:endParaRPr lang="en-US" sz="3200">
                <a:solidFill>
                  <a:schemeClr val="bg1"/>
                </a:solidFill>
                <a:latin typeface="Arial" panose="020B0604020202020204" pitchFamily="34" charset="0"/>
                <a:cs typeface="Arial" panose="020B0604020202020204" pitchFamily="34" charset="0"/>
              </a:endParaRPr>
            </a:p>
          </p:txBody>
        </p:sp>
      </p:grpSp>
      <p:sp>
        <p:nvSpPr>
          <p:cNvPr id="12" name="Text Box 11"/>
          <p:cNvSpPr txBox="1"/>
          <p:nvPr/>
        </p:nvSpPr>
        <p:spPr>
          <a:xfrm>
            <a:off x="2320925" y="3361690"/>
            <a:ext cx="725170" cy="645160"/>
          </a:xfrm>
          <a:prstGeom prst="rect">
            <a:avLst/>
          </a:prstGeom>
          <a:noFill/>
        </p:spPr>
        <p:txBody>
          <a:bodyPr wrap="square" rtlCol="0">
            <a:spAutoFit/>
          </a:bodyPr>
          <a:p>
            <a:r>
              <a:rPr lang="en-US" sz="3600" b="1">
                <a:solidFill>
                  <a:schemeClr val="bg1"/>
                </a:solidFill>
                <a:latin typeface="Andalus" panose="02020603050405020304" charset="0"/>
                <a:cs typeface="Andalus" panose="02020603050405020304" charset="0"/>
              </a:rPr>
              <a:t>01</a:t>
            </a:r>
            <a:endParaRPr lang="en-US" sz="3600" b="1">
              <a:solidFill>
                <a:schemeClr val="bg1"/>
              </a:solidFill>
              <a:latin typeface="Andalus" panose="02020603050405020304" charset="0"/>
              <a:cs typeface="Andalus" panose="02020603050405020304" charset="0"/>
            </a:endParaRPr>
          </a:p>
        </p:txBody>
      </p:sp>
      <p:sp>
        <p:nvSpPr>
          <p:cNvPr id="14" name="Text Box 13"/>
          <p:cNvSpPr txBox="1"/>
          <p:nvPr/>
        </p:nvSpPr>
        <p:spPr>
          <a:xfrm>
            <a:off x="5632450" y="3228975"/>
            <a:ext cx="874395" cy="829945"/>
          </a:xfrm>
          <a:prstGeom prst="rect">
            <a:avLst/>
          </a:prstGeom>
          <a:noFill/>
        </p:spPr>
        <p:txBody>
          <a:bodyPr wrap="square" rtlCol="0">
            <a:spAutoFit/>
          </a:bodyPr>
          <a:p>
            <a:r>
              <a:rPr lang="en-US" sz="4800" b="1">
                <a:solidFill>
                  <a:schemeClr val="bg1"/>
                </a:solidFill>
                <a:latin typeface="Andalus" panose="02020603050405020304" charset="0"/>
                <a:cs typeface="Andalus" panose="02020603050405020304" charset="0"/>
              </a:rPr>
              <a:t>02</a:t>
            </a:r>
            <a:endParaRPr lang="en-US" sz="4800" b="1">
              <a:solidFill>
                <a:schemeClr val="bg1"/>
              </a:solidFill>
              <a:latin typeface="Andalus" panose="02020603050405020304" charset="0"/>
              <a:cs typeface="Andalus" panose="02020603050405020304" charset="0"/>
            </a:endParaRPr>
          </a:p>
        </p:txBody>
      </p:sp>
      <p:sp>
        <p:nvSpPr>
          <p:cNvPr id="15" name="Text Box 14"/>
          <p:cNvSpPr txBox="1"/>
          <p:nvPr/>
        </p:nvSpPr>
        <p:spPr>
          <a:xfrm>
            <a:off x="9092565" y="3361690"/>
            <a:ext cx="725170" cy="645160"/>
          </a:xfrm>
          <a:prstGeom prst="rect">
            <a:avLst/>
          </a:prstGeom>
          <a:noFill/>
        </p:spPr>
        <p:txBody>
          <a:bodyPr wrap="square" rtlCol="0">
            <a:spAutoFit/>
          </a:bodyPr>
          <a:p>
            <a:r>
              <a:rPr lang="en-US" sz="3600" b="1">
                <a:solidFill>
                  <a:schemeClr val="bg1"/>
                </a:solidFill>
                <a:latin typeface="Andalus" panose="02020603050405020304" charset="0"/>
                <a:cs typeface="Andalus" panose="02020603050405020304" charset="0"/>
              </a:rPr>
              <a:t>03</a:t>
            </a:r>
            <a:endParaRPr lang="en-US" sz="3600" b="1">
              <a:solidFill>
                <a:schemeClr val="bg1"/>
              </a:solidFill>
              <a:latin typeface="Andalus" panose="02020603050405020304" charset="0"/>
              <a:cs typeface="Andalus"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rot="0">
            <a:off x="3691255" y="619125"/>
            <a:ext cx="4810125" cy="805815"/>
            <a:chOff x="3690529" y="1095276"/>
            <a:chExt cx="4810125" cy="805988"/>
          </a:xfrm>
        </p:grpSpPr>
        <p:sp>
          <p:nvSpPr>
            <p:cNvPr id="25" name="矩形 24"/>
            <p:cNvSpPr/>
            <p:nvPr/>
          </p:nvSpPr>
          <p:spPr>
            <a:xfrm>
              <a:off x="3690529" y="1095276"/>
              <a:ext cx="4810125" cy="805891"/>
            </a:xfrm>
            <a:prstGeom prst="rect">
              <a:avLst/>
            </a:prstGeom>
          </p:spPr>
          <p:txBody>
            <a:bodyPr wrap="square">
              <a:spAutoFit/>
            </a:bodyPr>
            <a:lstStyle/>
            <a:p>
              <a:pPr algn="dist">
                <a:lnSpc>
                  <a:spcPct val="100000"/>
                </a:lnSpc>
              </a:pPr>
              <a:r>
                <a:rPr lang="en-US" altLang="zh-CN" sz="3600" b="1" spc="600" dirty="0">
                  <a:solidFill>
                    <a:schemeClr val="tx1">
                      <a:lumMod val="95000"/>
                      <a:lumOff val="5000"/>
                    </a:schemeClr>
                  </a:solidFill>
                  <a:latin typeface="Arial" panose="020B0604020202020204" pitchFamily="34" charset="0"/>
                  <a:ea typeface="Microsoft YaHei" panose="020B0503020204020204" charset="-122"/>
                  <a:cs typeface="Arial" panose="020B0604020202020204" pitchFamily="34" charset="0"/>
                  <a:sym typeface="+mn-lt"/>
                </a:rPr>
                <a:t>METHODOLOGY</a:t>
              </a:r>
              <a:endParaRPr lang="en-US" altLang="zh-CN" sz="3600" b="1" spc="600" dirty="0">
                <a:solidFill>
                  <a:schemeClr val="tx1">
                    <a:lumMod val="95000"/>
                    <a:lumOff val="5000"/>
                  </a:schemeClr>
                </a:solidFill>
                <a:latin typeface="Arial" panose="020B0604020202020204" pitchFamily="34" charset="0"/>
                <a:ea typeface="Microsoft YaHei" panose="020B0503020204020204" charset="-122"/>
                <a:cs typeface="Arial" panose="020B0604020202020204" pitchFamily="34" charset="0"/>
                <a:sym typeface="+mn-lt"/>
              </a:endParaRPr>
            </a:p>
          </p:txBody>
        </p:sp>
        <p:cxnSp>
          <p:nvCxnSpPr>
            <p:cNvPr id="26" name="直接连接符 25"/>
            <p:cNvCxnSpPr/>
            <p:nvPr/>
          </p:nvCxnSpPr>
          <p:spPr>
            <a:xfrm>
              <a:off x="4111262" y="1901264"/>
              <a:ext cx="389645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0" name="Group 59"/>
          <p:cNvGrpSpPr/>
          <p:nvPr/>
        </p:nvGrpSpPr>
        <p:grpSpPr>
          <a:xfrm>
            <a:off x="1637030" y="1767205"/>
            <a:ext cx="3420745" cy="2322830"/>
            <a:chOff x="2872" y="2793"/>
            <a:chExt cx="4814" cy="3658"/>
          </a:xfrm>
        </p:grpSpPr>
        <p:sp>
          <p:nvSpPr>
            <p:cNvPr id="49" name="Ромб 21"/>
            <p:cNvSpPr/>
            <p:nvPr/>
          </p:nvSpPr>
          <p:spPr>
            <a:xfrm>
              <a:off x="2872" y="2793"/>
              <a:ext cx="4815" cy="3658"/>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ru-RU" dirty="0">
                <a:solidFill>
                  <a:schemeClr val="tx1"/>
                </a:solidFill>
                <a:latin typeface="Microsoft YaHei" panose="020B0503020204020204" charset="-122"/>
                <a:ea typeface="Microsoft YaHei" panose="020B0503020204020204" charset="-122"/>
                <a:sym typeface="Microsoft YaHei" panose="020B0503020204020204" charset="-122"/>
              </a:endParaRPr>
            </a:p>
          </p:txBody>
        </p:sp>
        <p:sp>
          <p:nvSpPr>
            <p:cNvPr id="50" name="菱形 6"/>
            <p:cNvSpPr/>
            <p:nvPr/>
          </p:nvSpPr>
          <p:spPr>
            <a:xfrm>
              <a:off x="2904" y="2815"/>
              <a:ext cx="4756" cy="3624"/>
            </a:xfrm>
            <a:prstGeom prst="rect">
              <a:avLst/>
            </a:prstGeom>
            <a:blipFill rotWithShape="1">
              <a:blip r:embed="rId1"/>
              <a:stretch>
                <a:fillRect/>
              </a:stretch>
            </a:blip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矩形 8"/>
          <p:cNvSpPr/>
          <p:nvPr/>
        </p:nvSpPr>
        <p:spPr>
          <a:xfrm>
            <a:off x="1657350" y="5090795"/>
            <a:ext cx="3242945" cy="368300"/>
          </a:xfrm>
          <a:prstGeom prst="rect">
            <a:avLst/>
          </a:prstGeom>
        </p:spPr>
        <p:txBody>
          <a:bodyPr wrap="square">
            <a:spAutoFit/>
          </a:bodyPr>
          <a:lstStyle/>
          <a:p>
            <a:pPr algn="ctr">
              <a:lnSpc>
                <a:spcPct val="150000"/>
              </a:lnSpc>
            </a:pPr>
            <a:r>
              <a:rPr lang="en-US" sz="1200" dirty="0">
                <a:latin typeface="Arial" panose="020B0604020202020204" pitchFamily="34" charset="0"/>
                <a:cs typeface="Arial" panose="020B0604020202020204" pitchFamily="34" charset="0"/>
              </a:rPr>
              <a:t>Student can view their results</a:t>
            </a:r>
            <a:endParaRPr lang="en-US" sz="1200" dirty="0">
              <a:latin typeface="Arial" panose="020B0604020202020204" pitchFamily="34" charset="0"/>
              <a:cs typeface="Arial" panose="020B0604020202020204" pitchFamily="34" charset="0"/>
            </a:endParaRPr>
          </a:p>
        </p:txBody>
      </p:sp>
      <p:sp>
        <p:nvSpPr>
          <p:cNvPr id="52" name="矩形 9"/>
          <p:cNvSpPr/>
          <p:nvPr/>
        </p:nvSpPr>
        <p:spPr>
          <a:xfrm>
            <a:off x="1832610" y="4526915"/>
            <a:ext cx="2892425" cy="368300"/>
          </a:xfrm>
          <a:prstGeom prst="rect">
            <a:avLst/>
          </a:prstGeom>
        </p:spPr>
        <p:txBody>
          <a:bodyPr wrap="square">
            <a:spAutoFit/>
          </a:bodyPr>
          <a:lstStyle/>
          <a:p>
            <a:pPr algn="dist"/>
            <a:r>
              <a:rPr lang="en-US" altLang="zh-CN" b="1">
                <a:latin typeface="Arial" panose="020B0604020202020204" pitchFamily="34" charset="0"/>
                <a:cs typeface="Arial" panose="020B0604020202020204" pitchFamily="34" charset="0"/>
              </a:rPr>
              <a:t>STUDENT MODULE</a:t>
            </a:r>
            <a:endParaRPr lang="zh-CN" altLang="en-US" b="1" dirty="0">
              <a:latin typeface="Arial" panose="020B0604020202020204" pitchFamily="34" charset="0"/>
              <a:cs typeface="Arial" panose="020B0604020202020204" pitchFamily="34" charset="0"/>
            </a:endParaRPr>
          </a:p>
        </p:txBody>
      </p:sp>
      <p:sp>
        <p:nvSpPr>
          <p:cNvPr id="57" name="矩形 13"/>
          <p:cNvSpPr/>
          <p:nvPr/>
        </p:nvSpPr>
        <p:spPr>
          <a:xfrm>
            <a:off x="7143750" y="5090795"/>
            <a:ext cx="3242945" cy="645160"/>
          </a:xfrm>
          <a:prstGeom prst="rect">
            <a:avLst/>
          </a:prstGeom>
        </p:spPr>
        <p:txBody>
          <a:bodyPr wrap="square">
            <a:spAutoFit/>
          </a:bodyPr>
          <a:lstStyle/>
          <a:p>
            <a:pPr algn="ctr">
              <a:lnSpc>
                <a:spcPct val="150000"/>
              </a:lnSpc>
            </a:pPr>
            <a:r>
              <a:rPr lang="en-US" sz="1200" dirty="0">
                <a:latin typeface="Arial" panose="020B0604020202020204" pitchFamily="34" charset="0"/>
                <a:cs typeface="Arial" panose="020B0604020202020204" pitchFamily="34" charset="0"/>
              </a:rPr>
              <a:t>Admin can add and manage student details, course details, subject details and results.</a:t>
            </a:r>
            <a:endParaRPr lang="en-US" sz="1200" dirty="0">
              <a:latin typeface="Arial" panose="020B0604020202020204" pitchFamily="34" charset="0"/>
              <a:cs typeface="Arial" panose="020B0604020202020204" pitchFamily="34" charset="0"/>
            </a:endParaRPr>
          </a:p>
        </p:txBody>
      </p:sp>
      <p:sp>
        <p:nvSpPr>
          <p:cNvPr id="58" name="矩形 14"/>
          <p:cNvSpPr/>
          <p:nvPr/>
        </p:nvSpPr>
        <p:spPr>
          <a:xfrm>
            <a:off x="7319010" y="4526915"/>
            <a:ext cx="2892425" cy="368300"/>
          </a:xfrm>
          <a:prstGeom prst="rect">
            <a:avLst/>
          </a:prstGeom>
        </p:spPr>
        <p:txBody>
          <a:bodyPr wrap="square">
            <a:spAutoFit/>
          </a:bodyPr>
          <a:lstStyle/>
          <a:p>
            <a:pPr algn="dist"/>
            <a:r>
              <a:rPr lang="en-US" altLang="zh-CN" b="1">
                <a:latin typeface="Arial" panose="020B0604020202020204" pitchFamily="34" charset="0"/>
                <a:cs typeface="Arial" panose="020B0604020202020204" pitchFamily="34" charset="0"/>
              </a:rPr>
              <a:t>ADMIN MODULE</a:t>
            </a:r>
            <a:endParaRPr lang="zh-CN" altLang="en-US" b="1" dirty="0">
              <a:latin typeface="Arial" panose="020B0604020202020204" pitchFamily="34" charset="0"/>
              <a:cs typeface="Arial" panose="020B0604020202020204" pitchFamily="34" charset="0"/>
            </a:endParaRPr>
          </a:p>
        </p:txBody>
      </p:sp>
      <p:cxnSp>
        <p:nvCxnSpPr>
          <p:cNvPr id="59" name="直接连接符 18"/>
          <p:cNvCxnSpPr/>
          <p:nvPr/>
        </p:nvCxnSpPr>
        <p:spPr>
          <a:xfrm>
            <a:off x="6091555" y="1781142"/>
            <a:ext cx="0" cy="420630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7101205" y="1811655"/>
            <a:ext cx="3509010" cy="2322830"/>
            <a:chOff x="2872" y="2793"/>
            <a:chExt cx="4814" cy="3658"/>
          </a:xfrm>
        </p:grpSpPr>
        <p:sp>
          <p:nvSpPr>
            <p:cNvPr id="62" name="Ромб 21"/>
            <p:cNvSpPr/>
            <p:nvPr/>
          </p:nvSpPr>
          <p:spPr>
            <a:xfrm>
              <a:off x="2872" y="2793"/>
              <a:ext cx="4815" cy="3658"/>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p>
              <a:pPr algn="ctr"/>
              <a:endParaRPr lang="ru-RU" dirty="0">
                <a:solidFill>
                  <a:schemeClr val="tx1"/>
                </a:solidFill>
                <a:latin typeface="Microsoft YaHei" panose="020B0503020204020204" charset="-122"/>
                <a:ea typeface="Microsoft YaHei" panose="020B0503020204020204" charset="-122"/>
                <a:sym typeface="Microsoft YaHei" panose="020B0503020204020204" charset="-122"/>
              </a:endParaRPr>
            </a:p>
          </p:txBody>
        </p:sp>
        <p:sp>
          <p:nvSpPr>
            <p:cNvPr id="63" name="菱形 6"/>
            <p:cNvSpPr/>
            <p:nvPr/>
          </p:nvSpPr>
          <p:spPr>
            <a:xfrm>
              <a:off x="2904" y="2815"/>
              <a:ext cx="4756" cy="3624"/>
            </a:xfrm>
            <a:prstGeom prst="rect">
              <a:avLst/>
            </a:prstGeom>
            <a:blipFill rotWithShape="1">
              <a:blip r:embed="rId2"/>
              <a:stretch>
                <a:fillRect/>
              </a:stretch>
            </a:blip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Picture3"/>
          <p:cNvPicPr>
            <a:picLocks noChangeAspect="1"/>
          </p:cNvPicPr>
          <p:nvPr>
            <p:ph idx="1"/>
          </p:nvPr>
        </p:nvPicPr>
        <p:blipFill>
          <a:blip r:embed="rId1"/>
          <a:stretch>
            <a:fillRect/>
          </a:stretch>
        </p:blipFill>
        <p:spPr>
          <a:xfrm>
            <a:off x="3046730" y="497840"/>
            <a:ext cx="6099175" cy="5861685"/>
          </a:xfrm>
          <a:prstGeom prst="rect">
            <a:avLst/>
          </a:prstGeom>
        </p:spPr>
      </p:pic>
      <p:sp>
        <p:nvSpPr>
          <p:cNvPr id="5" name="Text Box 4"/>
          <p:cNvSpPr txBox="1"/>
          <p:nvPr/>
        </p:nvSpPr>
        <p:spPr>
          <a:xfrm>
            <a:off x="842010" y="497840"/>
            <a:ext cx="1701165" cy="6000750"/>
          </a:xfrm>
          <a:prstGeom prst="rect">
            <a:avLst/>
          </a:prstGeom>
          <a:noFill/>
        </p:spPr>
        <p:txBody>
          <a:bodyPr wrap="square" rtlCol="0">
            <a:spAutoFit/>
          </a:bodyPr>
          <a:p>
            <a:r>
              <a:rPr lang="en-US" sz="2400" b="1">
                <a:solidFill>
                  <a:srgbClr val="808080"/>
                </a:solidFill>
                <a:latin typeface="Andalus" panose="02020603050405020304" charset="0"/>
                <a:cs typeface="Andalus" panose="02020603050405020304" charset="0"/>
              </a:rPr>
              <a:t>D</a:t>
            </a:r>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A</a:t>
            </a:r>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T</a:t>
            </a:r>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A</a:t>
            </a:r>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B</a:t>
            </a:r>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A</a:t>
            </a:r>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S</a:t>
            </a:r>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E</a:t>
            </a:r>
            <a:endParaRPr lang="en-US" sz="2400" b="1">
              <a:solidFill>
                <a:srgbClr val="808080"/>
              </a:solidFill>
              <a:latin typeface="Andalus" panose="02020603050405020304" charset="0"/>
              <a:cs typeface="Andalus" panose="02020603050405020304" charset="0"/>
            </a:endParaRPr>
          </a:p>
          <a:p>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	D</a:t>
            </a:r>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	I</a:t>
            </a:r>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	A</a:t>
            </a:r>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	G</a:t>
            </a:r>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	R</a:t>
            </a:r>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	A</a:t>
            </a:r>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	M</a:t>
            </a:r>
            <a:endParaRPr lang="en-US" sz="2400" b="1">
              <a:solidFill>
                <a:srgbClr val="808080"/>
              </a:solidFill>
              <a:latin typeface="Andalus" panose="02020603050405020304" charset="0"/>
              <a:cs typeface="Andalus"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475615" y="244475"/>
            <a:ext cx="2313305" cy="6369685"/>
          </a:xfrm>
          <a:prstGeom prst="rect">
            <a:avLst/>
          </a:prstGeom>
          <a:noFill/>
        </p:spPr>
        <p:txBody>
          <a:bodyPr wrap="square" rtlCol="0">
            <a:spAutoFit/>
          </a:bodyPr>
          <a:p>
            <a:r>
              <a:rPr lang="en-US" sz="2400" b="1">
                <a:solidFill>
                  <a:srgbClr val="808080"/>
                </a:solidFill>
                <a:latin typeface="Andalus" panose="02020603050405020304" charset="0"/>
                <a:cs typeface="Andalus" panose="02020603050405020304" charset="0"/>
              </a:rPr>
              <a:t>D</a:t>
            </a:r>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A</a:t>
            </a:r>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T</a:t>
            </a:r>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A</a:t>
            </a:r>
            <a:endParaRPr lang="en-US" sz="2400" b="1">
              <a:solidFill>
                <a:srgbClr val="808080"/>
              </a:solidFill>
              <a:latin typeface="Andalus" panose="02020603050405020304" charset="0"/>
              <a:cs typeface="Andalus" panose="02020603050405020304" charset="0"/>
            </a:endParaRPr>
          </a:p>
          <a:p>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	F</a:t>
            </a:r>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	L</a:t>
            </a:r>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	O</a:t>
            </a:r>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	W</a:t>
            </a:r>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	</a:t>
            </a:r>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		D</a:t>
            </a:r>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		I</a:t>
            </a:r>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		A</a:t>
            </a:r>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		G</a:t>
            </a:r>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		R</a:t>
            </a:r>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		A</a:t>
            </a:r>
            <a:endParaRPr lang="en-US" sz="2400" b="1">
              <a:solidFill>
                <a:srgbClr val="808080"/>
              </a:solidFill>
              <a:latin typeface="Andalus" panose="02020603050405020304" charset="0"/>
              <a:cs typeface="Andalus" panose="02020603050405020304" charset="0"/>
            </a:endParaRPr>
          </a:p>
          <a:p>
            <a:r>
              <a:rPr lang="en-US" sz="2400" b="1">
                <a:solidFill>
                  <a:srgbClr val="808080"/>
                </a:solidFill>
                <a:latin typeface="Andalus" panose="02020603050405020304" charset="0"/>
                <a:cs typeface="Andalus" panose="02020603050405020304" charset="0"/>
              </a:rPr>
              <a:t>		M</a:t>
            </a:r>
            <a:endParaRPr lang="en-US" sz="2400" b="1">
              <a:solidFill>
                <a:srgbClr val="808080"/>
              </a:solidFill>
              <a:latin typeface="Andalus" panose="02020603050405020304" charset="0"/>
              <a:cs typeface="Andalus" panose="02020603050405020304" charset="0"/>
            </a:endParaRPr>
          </a:p>
        </p:txBody>
      </p:sp>
      <p:pic>
        <p:nvPicPr>
          <p:cNvPr id="4" name="Content Placeholder 3" descr="C:\Users\Admin\Documents\Picture4.pngPicture4"/>
          <p:cNvPicPr>
            <a:picLocks noChangeAspect="1"/>
          </p:cNvPicPr>
          <p:nvPr>
            <p:ph idx="1"/>
          </p:nvPr>
        </p:nvPicPr>
        <p:blipFill>
          <a:blip r:embed="rId1"/>
          <a:srcRect/>
          <a:stretch>
            <a:fillRect/>
          </a:stretch>
        </p:blipFill>
        <p:spPr>
          <a:xfrm>
            <a:off x="3213100" y="944245"/>
            <a:ext cx="8192135" cy="49695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p>
            <a:endParaRPr lang="en-US"/>
          </a:p>
        </p:txBody>
      </p:sp>
      <p:grpSp>
        <p:nvGrpSpPr>
          <p:cNvPr id="9" name="组合 8"/>
          <p:cNvGrpSpPr/>
          <p:nvPr/>
        </p:nvGrpSpPr>
        <p:grpSpPr>
          <a:xfrm>
            <a:off x="0" y="-1"/>
            <a:ext cx="12192000" cy="6858001"/>
            <a:chOff x="0" y="-1"/>
            <a:chExt cx="12192000" cy="6858001"/>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22407"/>
            <a:stretch>
              <a:fillRect/>
            </a:stretch>
          </p:blipFill>
          <p:spPr>
            <a:xfrm>
              <a:off x="0" y="-1"/>
              <a:ext cx="12192000" cy="6858001"/>
            </a:xfrm>
            <a:prstGeom prst="rect">
              <a:avLst/>
            </a:prstGeom>
          </p:spPr>
        </p:pic>
        <p:sp>
          <p:nvSpPr>
            <p:cNvPr id="8" name="矩形 7"/>
            <p:cNvSpPr/>
            <p:nvPr/>
          </p:nvSpPr>
          <p:spPr>
            <a:xfrm>
              <a:off x="1055688" y="1015365"/>
              <a:ext cx="10080625" cy="52070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754863" y="1384351"/>
              <a:ext cx="8682274" cy="4495698"/>
              <a:chOff x="1743" y="1705"/>
              <a:chExt cx="15743" cy="6464"/>
            </a:xfrm>
          </p:grpSpPr>
          <p:cxnSp>
            <p:nvCxnSpPr>
              <p:cNvPr id="4" name="肘形连接符 19"/>
              <p:cNvCxnSpPr/>
              <p:nvPr/>
            </p:nvCxnSpPr>
            <p:spPr>
              <a:xfrm flipV="1">
                <a:off x="1743" y="1741"/>
                <a:ext cx="1739" cy="742"/>
              </a:xfrm>
              <a:prstGeom prst="bentConnector3">
                <a:avLst>
                  <a:gd name="adj1" fmla="val -197"/>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 name="肘形连接符 21"/>
              <p:cNvCxnSpPr/>
              <p:nvPr/>
            </p:nvCxnSpPr>
            <p:spPr>
              <a:xfrm>
                <a:off x="15771" y="1705"/>
                <a:ext cx="1715" cy="779"/>
              </a:xfrm>
              <a:prstGeom prst="bentConnector3">
                <a:avLst>
                  <a:gd name="adj1" fmla="val 100894"/>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肘形连接符 22"/>
              <p:cNvCxnSpPr/>
              <p:nvPr/>
            </p:nvCxnSpPr>
            <p:spPr>
              <a:xfrm>
                <a:off x="1743" y="7354"/>
                <a:ext cx="1839" cy="815"/>
              </a:xfrm>
              <a:prstGeom prst="bentConnector3">
                <a:avLst>
                  <a:gd name="adj1" fmla="val -1004"/>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肘形连接符 25"/>
              <p:cNvCxnSpPr/>
              <p:nvPr/>
            </p:nvCxnSpPr>
            <p:spPr>
              <a:xfrm flipV="1">
                <a:off x="15578" y="6976"/>
                <a:ext cx="1908" cy="992"/>
              </a:xfrm>
              <a:prstGeom prst="bentConnector3">
                <a:avLst>
                  <a:gd name="adj1" fmla="val 99174"/>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pic>
        <p:nvPicPr>
          <p:cNvPr id="12" name="Content Placeholder 11"/>
          <p:cNvPicPr>
            <a:picLocks noChangeAspect="1"/>
          </p:cNvPicPr>
          <p:nvPr>
            <p:ph idx="1"/>
          </p:nvPr>
        </p:nvPicPr>
        <p:blipFill>
          <a:blip r:embed="rId2"/>
          <a:stretch>
            <a:fillRect/>
          </a:stretch>
        </p:blipFill>
        <p:spPr>
          <a:xfrm>
            <a:off x="2013585" y="1443355"/>
            <a:ext cx="8164830" cy="43516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p>
            <a:endParaRPr lang="en-US"/>
          </a:p>
        </p:txBody>
      </p:sp>
      <p:grpSp>
        <p:nvGrpSpPr>
          <p:cNvPr id="9" name="组合 8"/>
          <p:cNvGrpSpPr/>
          <p:nvPr/>
        </p:nvGrpSpPr>
        <p:grpSpPr>
          <a:xfrm>
            <a:off x="0" y="-1"/>
            <a:ext cx="12192000" cy="6858001"/>
            <a:chOff x="0" y="-1"/>
            <a:chExt cx="12192000" cy="6858001"/>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22407"/>
            <a:stretch>
              <a:fillRect/>
            </a:stretch>
          </p:blipFill>
          <p:spPr>
            <a:xfrm>
              <a:off x="0" y="-1"/>
              <a:ext cx="12192000" cy="6858001"/>
            </a:xfrm>
            <a:prstGeom prst="rect">
              <a:avLst/>
            </a:prstGeom>
          </p:spPr>
        </p:pic>
        <p:sp>
          <p:nvSpPr>
            <p:cNvPr id="8" name="矩形 7"/>
            <p:cNvSpPr/>
            <p:nvPr/>
          </p:nvSpPr>
          <p:spPr>
            <a:xfrm>
              <a:off x="1055688" y="1015365"/>
              <a:ext cx="10080625" cy="52070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754863" y="1384351"/>
              <a:ext cx="8682274" cy="4495698"/>
              <a:chOff x="1743" y="1705"/>
              <a:chExt cx="15743" cy="6464"/>
            </a:xfrm>
          </p:grpSpPr>
          <p:cxnSp>
            <p:nvCxnSpPr>
              <p:cNvPr id="4" name="肘形连接符 19"/>
              <p:cNvCxnSpPr/>
              <p:nvPr/>
            </p:nvCxnSpPr>
            <p:spPr>
              <a:xfrm flipV="1">
                <a:off x="1743" y="1741"/>
                <a:ext cx="1739" cy="742"/>
              </a:xfrm>
              <a:prstGeom prst="bentConnector3">
                <a:avLst>
                  <a:gd name="adj1" fmla="val -197"/>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 name="肘形连接符 21"/>
              <p:cNvCxnSpPr/>
              <p:nvPr/>
            </p:nvCxnSpPr>
            <p:spPr>
              <a:xfrm>
                <a:off x="15771" y="1705"/>
                <a:ext cx="1715" cy="779"/>
              </a:xfrm>
              <a:prstGeom prst="bentConnector3">
                <a:avLst>
                  <a:gd name="adj1" fmla="val 100894"/>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肘形连接符 22"/>
              <p:cNvCxnSpPr/>
              <p:nvPr/>
            </p:nvCxnSpPr>
            <p:spPr>
              <a:xfrm>
                <a:off x="1743" y="7354"/>
                <a:ext cx="1839" cy="815"/>
              </a:xfrm>
              <a:prstGeom prst="bentConnector3">
                <a:avLst>
                  <a:gd name="adj1" fmla="val -1004"/>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肘形连接符 25"/>
              <p:cNvCxnSpPr/>
              <p:nvPr/>
            </p:nvCxnSpPr>
            <p:spPr>
              <a:xfrm flipV="1">
                <a:off x="15578" y="6976"/>
                <a:ext cx="1908" cy="992"/>
              </a:xfrm>
              <a:prstGeom prst="bentConnector3">
                <a:avLst>
                  <a:gd name="adj1" fmla="val 99174"/>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pic>
        <p:nvPicPr>
          <p:cNvPr id="10" name="Picture 9"/>
          <p:cNvPicPr>
            <a:picLocks noChangeAspect="1"/>
          </p:cNvPicPr>
          <p:nvPr/>
        </p:nvPicPr>
        <p:blipFill>
          <a:blip r:embed="rId2"/>
          <a:srcRect b="1283"/>
          <a:stretch>
            <a:fillRect/>
          </a:stretch>
        </p:blipFill>
        <p:spPr>
          <a:xfrm>
            <a:off x="2155825" y="1537970"/>
            <a:ext cx="7879715" cy="42024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p>
            <a:endParaRPr lang="en-US"/>
          </a:p>
        </p:txBody>
      </p:sp>
      <p:grpSp>
        <p:nvGrpSpPr>
          <p:cNvPr id="9" name="组合 8"/>
          <p:cNvGrpSpPr/>
          <p:nvPr/>
        </p:nvGrpSpPr>
        <p:grpSpPr>
          <a:xfrm>
            <a:off x="0" y="-1"/>
            <a:ext cx="12192000" cy="6858001"/>
            <a:chOff x="0" y="-1"/>
            <a:chExt cx="12192000" cy="6858001"/>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22407"/>
            <a:stretch>
              <a:fillRect/>
            </a:stretch>
          </p:blipFill>
          <p:spPr>
            <a:xfrm>
              <a:off x="0" y="-1"/>
              <a:ext cx="12192000" cy="6858001"/>
            </a:xfrm>
            <a:prstGeom prst="rect">
              <a:avLst/>
            </a:prstGeom>
          </p:spPr>
        </p:pic>
        <p:sp>
          <p:nvSpPr>
            <p:cNvPr id="8" name="矩形 7"/>
            <p:cNvSpPr/>
            <p:nvPr/>
          </p:nvSpPr>
          <p:spPr>
            <a:xfrm>
              <a:off x="1055688" y="1015365"/>
              <a:ext cx="10080625" cy="52070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754863" y="1384351"/>
              <a:ext cx="8682274" cy="4495698"/>
              <a:chOff x="1743" y="1705"/>
              <a:chExt cx="15743" cy="6464"/>
            </a:xfrm>
          </p:grpSpPr>
          <p:cxnSp>
            <p:nvCxnSpPr>
              <p:cNvPr id="4" name="肘形连接符 19"/>
              <p:cNvCxnSpPr/>
              <p:nvPr/>
            </p:nvCxnSpPr>
            <p:spPr>
              <a:xfrm flipV="1">
                <a:off x="1743" y="1741"/>
                <a:ext cx="1739" cy="742"/>
              </a:xfrm>
              <a:prstGeom prst="bentConnector3">
                <a:avLst>
                  <a:gd name="adj1" fmla="val -197"/>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 name="肘形连接符 21"/>
              <p:cNvCxnSpPr/>
              <p:nvPr/>
            </p:nvCxnSpPr>
            <p:spPr>
              <a:xfrm>
                <a:off x="15771" y="1705"/>
                <a:ext cx="1715" cy="779"/>
              </a:xfrm>
              <a:prstGeom prst="bentConnector3">
                <a:avLst>
                  <a:gd name="adj1" fmla="val 100894"/>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6" name="肘形连接符 22"/>
              <p:cNvCxnSpPr/>
              <p:nvPr/>
            </p:nvCxnSpPr>
            <p:spPr>
              <a:xfrm>
                <a:off x="1743" y="7354"/>
                <a:ext cx="1839" cy="815"/>
              </a:xfrm>
              <a:prstGeom prst="bentConnector3">
                <a:avLst>
                  <a:gd name="adj1" fmla="val -1004"/>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肘形连接符 25"/>
              <p:cNvCxnSpPr/>
              <p:nvPr/>
            </p:nvCxnSpPr>
            <p:spPr>
              <a:xfrm flipV="1">
                <a:off x="15578" y="6976"/>
                <a:ext cx="1908" cy="992"/>
              </a:xfrm>
              <a:prstGeom prst="bentConnector3">
                <a:avLst>
                  <a:gd name="adj1" fmla="val 99174"/>
                </a:avLst>
              </a:prstGeom>
              <a:ln w="28575">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grpSp>
      <p:pic>
        <p:nvPicPr>
          <p:cNvPr id="11" name="Content Placeholder 10"/>
          <p:cNvPicPr>
            <a:picLocks noChangeAspect="1"/>
          </p:cNvPicPr>
          <p:nvPr>
            <p:ph idx="1"/>
          </p:nvPr>
        </p:nvPicPr>
        <p:blipFill>
          <a:blip r:embed="rId2"/>
          <a:srcRect b="5295"/>
          <a:stretch>
            <a:fillRect/>
          </a:stretch>
        </p:blipFill>
        <p:spPr>
          <a:xfrm>
            <a:off x="2153285" y="1528445"/>
            <a:ext cx="7885430" cy="4211955"/>
          </a:xfrm>
          <a:prstGeom prst="rect">
            <a:avLst/>
          </a:prstGeom>
        </p:spPr>
      </p:pic>
    </p:spTree>
  </p:cSld>
  <p:clrMapOvr>
    <a:masterClrMapping/>
  </p:clrMapOvr>
</p:sld>
</file>

<file path=ppt/tags/tag1.xml><?xml version="1.0" encoding="utf-8"?>
<p:tagLst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2343</Words>
  <Application>WPS Presentation</Application>
  <PresentationFormat>宽屏</PresentationFormat>
  <Paragraphs>91</Paragraphs>
  <Slides>11</Slides>
  <Notes>1</Notes>
  <HiddenSlides>0</HiddenSlides>
  <MMClips>0</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11</vt:i4>
      </vt:variant>
    </vt:vector>
  </HeadingPairs>
  <TitlesOfParts>
    <vt:vector size="27" baseType="lpstr">
      <vt:lpstr>Arial</vt:lpstr>
      <vt:lpstr>SimSun</vt:lpstr>
      <vt:lpstr>Wingdings</vt:lpstr>
      <vt:lpstr>Microsoft YaHei</vt:lpstr>
      <vt:lpstr>Calibri</vt:lpstr>
      <vt:lpstr>微软雅黑 Light</vt:lpstr>
      <vt:lpstr>仓耳玄三M W05</vt:lpstr>
      <vt:lpstr>PT Serif</vt:lpstr>
      <vt:lpstr>Andalus</vt:lpstr>
      <vt:lpstr>Arial Unicode MS</vt:lpstr>
      <vt:lpstr>等线 Light</vt:lpstr>
      <vt:lpstr>等线</vt:lpstr>
      <vt:lpstr>SimHei</vt:lpstr>
      <vt:lpstr>Segoe Print</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83</cp:revision>
  <dcterms:created xsi:type="dcterms:W3CDTF">2019-07-02T06:53:00Z</dcterms:created>
  <dcterms:modified xsi:type="dcterms:W3CDTF">2023-01-29T03:46:47Z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20AE8C73A1404642A35939C6947128A7</vt:lpwstr>
  </property>
  <property fmtid="{D5CDD505-2E9C-101B-9397-08002B2CF9AE}" pid="3" name="KSOProductBuildVer">
    <vt:lpwstr>1033-11.2.0.11440</vt:lpwstr>
  </property>
</Properties>
</file>